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5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0" r:id="rId10"/>
    <p:sldId id="271" r:id="rId11"/>
    <p:sldId id="272" r:id="rId12"/>
    <p:sldId id="264" r:id="rId13"/>
    <p:sldId id="273" r:id="rId14"/>
    <p:sldId id="265" r:id="rId15"/>
    <p:sldId id="266" r:id="rId16"/>
    <p:sldId id="268" r:id="rId17"/>
    <p:sldId id="26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3E6FF-81FD-E44C-9AD4-82174095412F}" v="1104" dt="2022-11-22T18:08:00.503"/>
    <p1510:client id="{A3989ED2-FDD6-6845-9C34-7EFB794ADFD6}" v="53" dt="2022-11-22T17:59:12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05"/>
    <p:restoredTop sz="94650"/>
  </p:normalViewPr>
  <p:slideViewPr>
    <p:cSldViewPr snapToGrid="0" snapToObjects="1">
      <p:cViewPr>
        <p:scale>
          <a:sx n="86" d="100"/>
          <a:sy n="86" d="100"/>
        </p:scale>
        <p:origin x="104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60DD5-7558-7743-B535-CA16616CFC07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0B7840-91E7-F048-8183-32CF8129A53C}">
      <dgm:prSet phldrT="[文本]"/>
      <dgm:spPr/>
      <dgm:t>
        <a:bodyPr/>
        <a:lstStyle/>
        <a:p>
          <a:r>
            <a:rPr lang="es-ES" altLang="zh-CN" dirty="0" err="1"/>
            <a:t>Classifiers</a:t>
          </a:r>
          <a:endParaRPr lang="zh-CN" altLang="en-US" dirty="0"/>
        </a:p>
      </dgm:t>
    </dgm:pt>
    <dgm:pt modelId="{B6AFB6AB-6FBD-B242-AD73-01A36EACD934}" type="parTrans" cxnId="{937841F6-154C-EC41-843B-88C8CD5A313B}">
      <dgm:prSet/>
      <dgm:spPr/>
      <dgm:t>
        <a:bodyPr/>
        <a:lstStyle/>
        <a:p>
          <a:endParaRPr lang="zh-CN" altLang="en-US"/>
        </a:p>
      </dgm:t>
    </dgm:pt>
    <dgm:pt modelId="{F1A8B11A-FC6D-164F-90B0-A8D222922195}" type="sibTrans" cxnId="{937841F6-154C-EC41-843B-88C8CD5A313B}">
      <dgm:prSet/>
      <dgm:spPr/>
      <dgm:t>
        <a:bodyPr/>
        <a:lstStyle/>
        <a:p>
          <a:endParaRPr lang="zh-CN" altLang="en-US"/>
        </a:p>
      </dgm:t>
    </dgm:pt>
    <dgm:pt modelId="{7D35AD3A-F56F-2640-9319-70DD656B0941}">
      <dgm:prSet phldrT="[文本]"/>
      <dgm:spPr/>
      <dgm:t>
        <a:bodyPr/>
        <a:lstStyle/>
        <a:p>
          <a:r>
            <a:rPr lang="en-US" b="0" i="0" u="none" dirty="0"/>
            <a:t>Logistic Regression</a:t>
          </a:r>
          <a:endParaRPr lang="zh-CN" altLang="en-US" b="0" dirty="0"/>
        </a:p>
      </dgm:t>
    </dgm:pt>
    <dgm:pt modelId="{4EB1C768-E7F6-4342-A9E5-8A8842F2BB33}" type="parTrans" cxnId="{BCD388E9-1EB4-7440-A847-F3C621BDC8B1}">
      <dgm:prSet/>
      <dgm:spPr/>
      <dgm:t>
        <a:bodyPr/>
        <a:lstStyle/>
        <a:p>
          <a:endParaRPr lang="zh-CN" altLang="en-US"/>
        </a:p>
      </dgm:t>
    </dgm:pt>
    <dgm:pt modelId="{DD6521AA-4165-554F-BE05-AB54D9542943}" type="sibTrans" cxnId="{BCD388E9-1EB4-7440-A847-F3C621BDC8B1}">
      <dgm:prSet/>
      <dgm:spPr/>
      <dgm:t>
        <a:bodyPr/>
        <a:lstStyle/>
        <a:p>
          <a:endParaRPr lang="zh-CN" altLang="en-US"/>
        </a:p>
      </dgm:t>
    </dgm:pt>
    <dgm:pt modelId="{EA43AFAE-9636-8B47-9662-08A118ABA381}">
      <dgm:prSet phldrT="[文本]"/>
      <dgm:spPr/>
      <dgm:t>
        <a:bodyPr/>
        <a:lstStyle/>
        <a:p>
          <a:r>
            <a:rPr lang="es-ES" altLang="zh-CN" dirty="0" err="1"/>
            <a:t>Metaclassifiers</a:t>
          </a:r>
          <a:endParaRPr lang="zh-CN" altLang="en-US" dirty="0"/>
        </a:p>
      </dgm:t>
    </dgm:pt>
    <dgm:pt modelId="{4417CEAC-5ECE-3C4D-BC7B-1B7FA74BC865}" type="parTrans" cxnId="{88169C8B-7461-F74C-A221-E48A933ADE79}">
      <dgm:prSet/>
      <dgm:spPr/>
      <dgm:t>
        <a:bodyPr/>
        <a:lstStyle/>
        <a:p>
          <a:endParaRPr lang="zh-CN" altLang="en-US"/>
        </a:p>
      </dgm:t>
    </dgm:pt>
    <dgm:pt modelId="{4DB2B677-1E4E-744C-BF21-99AD23894EBF}" type="sibTrans" cxnId="{88169C8B-7461-F74C-A221-E48A933ADE79}">
      <dgm:prSet/>
      <dgm:spPr/>
      <dgm:t>
        <a:bodyPr/>
        <a:lstStyle/>
        <a:p>
          <a:endParaRPr lang="zh-CN" altLang="en-US"/>
        </a:p>
      </dgm:t>
    </dgm:pt>
    <dgm:pt modelId="{17ACE1DD-7384-E74F-AF0C-0CEEE665ACD4}">
      <dgm:prSet phldrT="[文本]"/>
      <dgm:spPr/>
      <dgm:t>
        <a:bodyPr/>
        <a:lstStyle/>
        <a:p>
          <a:r>
            <a:rPr lang="en-US" i="0" noProof="0" dirty="0"/>
            <a:t>Bagging with Multilayer Perceptron</a:t>
          </a:r>
          <a:endParaRPr lang="en-US" altLang="zh-CN" i="0" noProof="0" dirty="0"/>
        </a:p>
      </dgm:t>
    </dgm:pt>
    <dgm:pt modelId="{7420A106-B123-2844-A8E5-49F85B4169F8}" type="parTrans" cxnId="{097890C9-6094-1842-AD11-C82B97283BA7}">
      <dgm:prSet/>
      <dgm:spPr/>
      <dgm:t>
        <a:bodyPr/>
        <a:lstStyle/>
        <a:p>
          <a:endParaRPr lang="zh-CN" altLang="en-US"/>
        </a:p>
      </dgm:t>
    </dgm:pt>
    <dgm:pt modelId="{2566FF8A-1EA3-DA4E-BFAB-933464AD799C}" type="sibTrans" cxnId="{097890C9-6094-1842-AD11-C82B97283BA7}">
      <dgm:prSet/>
      <dgm:spPr/>
      <dgm:t>
        <a:bodyPr/>
        <a:lstStyle/>
        <a:p>
          <a:endParaRPr lang="zh-CN" altLang="en-US"/>
        </a:p>
      </dgm:t>
    </dgm:pt>
    <dgm:pt modelId="{817E0BAC-7A38-B340-9934-482896B28823}">
      <dgm:prSet/>
      <dgm:spPr/>
      <dgm:t>
        <a:bodyPr/>
        <a:lstStyle/>
        <a:p>
          <a:r>
            <a:rPr lang="en-US" b="0" i="0" u="none" dirty="0"/>
            <a:t>Tree-Augmented Naïve Bayes</a:t>
          </a:r>
          <a:endParaRPr lang="zh-CN" b="0" i="0" u="none" dirty="0"/>
        </a:p>
      </dgm:t>
    </dgm:pt>
    <dgm:pt modelId="{6F1D2575-5521-844E-9601-A1311E15928D}" type="parTrans" cxnId="{15E762FA-9D84-BF4D-B0D3-BA47A2E22C58}">
      <dgm:prSet/>
      <dgm:spPr/>
      <dgm:t>
        <a:bodyPr/>
        <a:lstStyle/>
        <a:p>
          <a:endParaRPr lang="zh-CN" altLang="en-US"/>
        </a:p>
      </dgm:t>
    </dgm:pt>
    <dgm:pt modelId="{E0F68F5B-6065-8043-A095-35F44E1122E3}" type="sibTrans" cxnId="{15E762FA-9D84-BF4D-B0D3-BA47A2E22C58}">
      <dgm:prSet/>
      <dgm:spPr/>
      <dgm:t>
        <a:bodyPr/>
        <a:lstStyle/>
        <a:p>
          <a:endParaRPr lang="zh-CN" altLang="en-US"/>
        </a:p>
      </dgm:t>
    </dgm:pt>
    <dgm:pt modelId="{DD80A086-1A3D-F548-9238-0AC1846B3DDF}">
      <dgm:prSet/>
      <dgm:spPr/>
      <dgm:t>
        <a:bodyPr/>
        <a:lstStyle/>
        <a:p>
          <a:r>
            <a:rPr lang="en-US" b="0" i="0" u="none" dirty="0"/>
            <a:t>Fisher´s Linear Discriminant Analysis</a:t>
          </a:r>
          <a:endParaRPr lang="zh-CN" b="0" i="0" u="none" dirty="0"/>
        </a:p>
      </dgm:t>
    </dgm:pt>
    <dgm:pt modelId="{9DDAF6F4-2926-4142-BAC3-C1F77A614858}" type="parTrans" cxnId="{91E1A0B4-2C74-6745-A749-93FE8B4E4BA1}">
      <dgm:prSet/>
      <dgm:spPr/>
      <dgm:t>
        <a:bodyPr/>
        <a:lstStyle/>
        <a:p>
          <a:endParaRPr lang="zh-CN" altLang="en-US"/>
        </a:p>
      </dgm:t>
    </dgm:pt>
    <dgm:pt modelId="{1FC359BE-708F-D745-94E7-FECDDD96C23B}" type="sibTrans" cxnId="{91E1A0B4-2C74-6745-A749-93FE8B4E4BA1}">
      <dgm:prSet/>
      <dgm:spPr/>
      <dgm:t>
        <a:bodyPr/>
        <a:lstStyle/>
        <a:p>
          <a:endParaRPr lang="zh-CN" altLang="en-US"/>
        </a:p>
      </dgm:t>
    </dgm:pt>
    <dgm:pt modelId="{5DBEE669-0D44-D64D-9ACC-400AF3F7CCBF}">
      <dgm:prSet/>
      <dgm:spPr/>
      <dgm:t>
        <a:bodyPr/>
        <a:lstStyle/>
        <a:p>
          <a:r>
            <a:rPr lang="en-US" i="0" noProof="0" dirty="0"/>
            <a:t>Random Forest</a:t>
          </a:r>
        </a:p>
      </dgm:t>
    </dgm:pt>
    <dgm:pt modelId="{AC356D23-55AA-6741-975F-E032FE3091B8}" type="parTrans" cxnId="{E9593FB8-7988-0440-A943-9BF32B640F0D}">
      <dgm:prSet/>
      <dgm:spPr/>
      <dgm:t>
        <a:bodyPr/>
        <a:lstStyle/>
        <a:p>
          <a:endParaRPr lang="zh-CN" altLang="en-US"/>
        </a:p>
      </dgm:t>
    </dgm:pt>
    <dgm:pt modelId="{755958F3-1DF8-764D-8E07-73BCF5FBDAE9}" type="sibTrans" cxnId="{E9593FB8-7988-0440-A943-9BF32B640F0D}">
      <dgm:prSet/>
      <dgm:spPr/>
      <dgm:t>
        <a:bodyPr/>
        <a:lstStyle/>
        <a:p>
          <a:endParaRPr lang="zh-CN" altLang="en-US"/>
        </a:p>
      </dgm:t>
    </dgm:pt>
    <dgm:pt modelId="{412740D4-2A52-DF43-B214-2FA6C0589931}">
      <dgm:prSet phldrT="[文本]"/>
      <dgm:spPr/>
      <dgm:t>
        <a:bodyPr/>
        <a:lstStyle/>
        <a:p>
          <a:r>
            <a:rPr lang="en-US" i="0" noProof="0" dirty="0"/>
            <a:t>Boosting with </a:t>
          </a:r>
          <a:r>
            <a:rPr lang="en-US" i="0" noProof="0" dirty="0" err="1"/>
            <a:t>RLog</a:t>
          </a:r>
          <a:endParaRPr lang="en-US" altLang="zh-CN" i="0" noProof="0" dirty="0"/>
        </a:p>
      </dgm:t>
    </dgm:pt>
    <dgm:pt modelId="{71109331-6CBE-4B4D-9590-EC232DF1925F}" type="parTrans" cxnId="{DDB28B4E-B627-D244-95EE-75AEA0B6A72B}">
      <dgm:prSet/>
      <dgm:spPr/>
    </dgm:pt>
    <dgm:pt modelId="{976D9B01-6B7B-434E-A308-8591A867747A}" type="sibTrans" cxnId="{DDB28B4E-B627-D244-95EE-75AEA0B6A72B}">
      <dgm:prSet/>
      <dgm:spPr/>
    </dgm:pt>
    <dgm:pt modelId="{7C71335D-B2B4-344D-BF1F-70A656A00F92}">
      <dgm:prSet/>
      <dgm:spPr/>
      <dgm:t>
        <a:bodyPr/>
        <a:lstStyle/>
        <a:p>
          <a:r>
            <a:rPr lang="en-US" i="0" noProof="0" dirty="0"/>
            <a:t> Fusion with Majority vote (k-NN, RIPPER, Support Vector Machine, C4.5 tree and Logistic Regression)</a:t>
          </a:r>
        </a:p>
      </dgm:t>
    </dgm:pt>
    <dgm:pt modelId="{9FF252B0-C382-024F-AAE1-CE0F9CADCBE2}" type="parTrans" cxnId="{0D03D76C-0B23-5244-89B5-114DB110F8CD}">
      <dgm:prSet/>
      <dgm:spPr/>
    </dgm:pt>
    <dgm:pt modelId="{0E51C5A1-7267-DD47-82E5-9854C9181C4F}" type="sibTrans" cxnId="{0D03D76C-0B23-5244-89B5-114DB110F8CD}">
      <dgm:prSet/>
      <dgm:spPr/>
    </dgm:pt>
    <dgm:pt modelId="{FC2B3B36-27AD-4446-9287-B1B4D451E0B0}" type="pres">
      <dgm:prSet presAssocID="{8AA60DD5-7558-7743-B535-CA16616CFC07}" presName="Name0" presStyleCnt="0">
        <dgm:presLayoutVars>
          <dgm:dir/>
          <dgm:animLvl val="lvl"/>
          <dgm:resizeHandles val="exact"/>
        </dgm:presLayoutVars>
      </dgm:prSet>
      <dgm:spPr/>
    </dgm:pt>
    <dgm:pt modelId="{CFFBFCCE-E25A-0D45-AD5C-8CD49F3ACF5C}" type="pres">
      <dgm:prSet presAssocID="{320B7840-91E7-F048-8183-32CF8129A53C}" presName="composite" presStyleCnt="0"/>
      <dgm:spPr/>
    </dgm:pt>
    <dgm:pt modelId="{683E6DA3-567E-B545-B5D6-8EC7815E2664}" type="pres">
      <dgm:prSet presAssocID="{320B7840-91E7-F048-8183-32CF8129A53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96689D1-FACA-014D-8884-A8824063A0F1}" type="pres">
      <dgm:prSet presAssocID="{320B7840-91E7-F048-8183-32CF8129A53C}" presName="desTx" presStyleLbl="alignAccFollowNode1" presStyleIdx="0" presStyleCnt="2">
        <dgm:presLayoutVars>
          <dgm:bulletEnabled val="1"/>
        </dgm:presLayoutVars>
      </dgm:prSet>
      <dgm:spPr/>
    </dgm:pt>
    <dgm:pt modelId="{EBB32F80-E8AE-AD49-95F7-BB53903B0983}" type="pres">
      <dgm:prSet presAssocID="{F1A8B11A-FC6D-164F-90B0-A8D222922195}" presName="space" presStyleCnt="0"/>
      <dgm:spPr/>
    </dgm:pt>
    <dgm:pt modelId="{F06E9F02-6933-4544-83D0-E6B74980285F}" type="pres">
      <dgm:prSet presAssocID="{EA43AFAE-9636-8B47-9662-08A118ABA381}" presName="composite" presStyleCnt="0"/>
      <dgm:spPr/>
    </dgm:pt>
    <dgm:pt modelId="{E4F0A38B-4A3C-E54E-9703-970A53F85C65}" type="pres">
      <dgm:prSet presAssocID="{EA43AFAE-9636-8B47-9662-08A118ABA38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014C31C-E7D5-D84B-B6DA-13E7BB0B0E2C}" type="pres">
      <dgm:prSet presAssocID="{EA43AFAE-9636-8B47-9662-08A118ABA38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BF861F-900D-274D-97B9-A3A8A0904666}" type="presOf" srcId="{8AA60DD5-7558-7743-B535-CA16616CFC07}" destId="{FC2B3B36-27AD-4446-9287-B1B4D451E0B0}" srcOrd="0" destOrd="0" presId="urn:microsoft.com/office/officeart/2005/8/layout/hList1"/>
    <dgm:cxn modelId="{02EB6623-CE29-174E-9A62-C45F5F4D87A1}" type="presOf" srcId="{412740D4-2A52-DF43-B214-2FA6C0589931}" destId="{7014C31C-E7D5-D84B-B6DA-13E7BB0B0E2C}" srcOrd="0" destOrd="1" presId="urn:microsoft.com/office/officeart/2005/8/layout/hList1"/>
    <dgm:cxn modelId="{DDB28B4E-B627-D244-95EE-75AEA0B6A72B}" srcId="{EA43AFAE-9636-8B47-9662-08A118ABA381}" destId="{412740D4-2A52-DF43-B214-2FA6C0589931}" srcOrd="1" destOrd="0" parTransId="{71109331-6CBE-4B4D-9590-EC232DF1925F}" sibTransId="{976D9B01-6B7B-434E-A308-8591A867747A}"/>
    <dgm:cxn modelId="{8423BE51-2CCE-2943-82AF-296B0846BFE4}" type="presOf" srcId="{817E0BAC-7A38-B340-9934-482896B28823}" destId="{296689D1-FACA-014D-8884-A8824063A0F1}" srcOrd="0" destOrd="1" presId="urn:microsoft.com/office/officeart/2005/8/layout/hList1"/>
    <dgm:cxn modelId="{0D03D76C-0B23-5244-89B5-114DB110F8CD}" srcId="{EA43AFAE-9636-8B47-9662-08A118ABA381}" destId="{7C71335D-B2B4-344D-BF1F-70A656A00F92}" srcOrd="3" destOrd="0" parTransId="{9FF252B0-C382-024F-AAE1-CE0F9CADCBE2}" sibTransId="{0E51C5A1-7267-DD47-82E5-9854C9181C4F}"/>
    <dgm:cxn modelId="{79392673-CA6A-C84E-89E7-32F5DEF1C7A9}" type="presOf" srcId="{320B7840-91E7-F048-8183-32CF8129A53C}" destId="{683E6DA3-567E-B545-B5D6-8EC7815E2664}" srcOrd="0" destOrd="0" presId="urn:microsoft.com/office/officeart/2005/8/layout/hList1"/>
    <dgm:cxn modelId="{B0607175-E1D2-0347-A9AA-3C9248469094}" type="presOf" srcId="{17ACE1DD-7384-E74F-AF0C-0CEEE665ACD4}" destId="{7014C31C-E7D5-D84B-B6DA-13E7BB0B0E2C}" srcOrd="0" destOrd="0" presId="urn:microsoft.com/office/officeart/2005/8/layout/hList1"/>
    <dgm:cxn modelId="{88169C8B-7461-F74C-A221-E48A933ADE79}" srcId="{8AA60DD5-7558-7743-B535-CA16616CFC07}" destId="{EA43AFAE-9636-8B47-9662-08A118ABA381}" srcOrd="1" destOrd="0" parTransId="{4417CEAC-5ECE-3C4D-BC7B-1B7FA74BC865}" sibTransId="{4DB2B677-1E4E-744C-BF21-99AD23894EBF}"/>
    <dgm:cxn modelId="{7409F69B-0ED7-9045-B4AD-A3F8ED331A94}" type="presOf" srcId="{7D35AD3A-F56F-2640-9319-70DD656B0941}" destId="{296689D1-FACA-014D-8884-A8824063A0F1}" srcOrd="0" destOrd="0" presId="urn:microsoft.com/office/officeart/2005/8/layout/hList1"/>
    <dgm:cxn modelId="{ED409BA4-0007-9D4C-94CB-A29B2ED153C1}" type="presOf" srcId="{EA43AFAE-9636-8B47-9662-08A118ABA381}" destId="{E4F0A38B-4A3C-E54E-9703-970A53F85C65}" srcOrd="0" destOrd="0" presId="urn:microsoft.com/office/officeart/2005/8/layout/hList1"/>
    <dgm:cxn modelId="{658268A8-C5BC-524D-B75E-4E56F6499691}" type="presOf" srcId="{DD80A086-1A3D-F548-9238-0AC1846B3DDF}" destId="{296689D1-FACA-014D-8884-A8824063A0F1}" srcOrd="0" destOrd="2" presId="urn:microsoft.com/office/officeart/2005/8/layout/hList1"/>
    <dgm:cxn modelId="{91E1A0B4-2C74-6745-A749-93FE8B4E4BA1}" srcId="{320B7840-91E7-F048-8183-32CF8129A53C}" destId="{DD80A086-1A3D-F548-9238-0AC1846B3DDF}" srcOrd="2" destOrd="0" parTransId="{9DDAF6F4-2926-4142-BAC3-C1F77A614858}" sibTransId="{1FC359BE-708F-D745-94E7-FECDDD96C23B}"/>
    <dgm:cxn modelId="{E9593FB8-7988-0440-A943-9BF32B640F0D}" srcId="{EA43AFAE-9636-8B47-9662-08A118ABA381}" destId="{5DBEE669-0D44-D64D-9ACC-400AF3F7CCBF}" srcOrd="2" destOrd="0" parTransId="{AC356D23-55AA-6741-975F-E032FE3091B8}" sibTransId="{755958F3-1DF8-764D-8E07-73BCF5FBDAE9}"/>
    <dgm:cxn modelId="{C570ACBC-5202-5F48-ADB3-C6AFFB876660}" type="presOf" srcId="{5DBEE669-0D44-D64D-9ACC-400AF3F7CCBF}" destId="{7014C31C-E7D5-D84B-B6DA-13E7BB0B0E2C}" srcOrd="0" destOrd="2" presId="urn:microsoft.com/office/officeart/2005/8/layout/hList1"/>
    <dgm:cxn modelId="{097890C9-6094-1842-AD11-C82B97283BA7}" srcId="{EA43AFAE-9636-8B47-9662-08A118ABA381}" destId="{17ACE1DD-7384-E74F-AF0C-0CEEE665ACD4}" srcOrd="0" destOrd="0" parTransId="{7420A106-B123-2844-A8E5-49F85B4169F8}" sibTransId="{2566FF8A-1EA3-DA4E-BFAB-933464AD799C}"/>
    <dgm:cxn modelId="{BCD388E9-1EB4-7440-A847-F3C621BDC8B1}" srcId="{320B7840-91E7-F048-8183-32CF8129A53C}" destId="{7D35AD3A-F56F-2640-9319-70DD656B0941}" srcOrd="0" destOrd="0" parTransId="{4EB1C768-E7F6-4342-A9E5-8A8842F2BB33}" sibTransId="{DD6521AA-4165-554F-BE05-AB54D9542943}"/>
    <dgm:cxn modelId="{D83780F1-01E4-7C45-A31A-9EE0644B7B1C}" type="presOf" srcId="{7C71335D-B2B4-344D-BF1F-70A656A00F92}" destId="{7014C31C-E7D5-D84B-B6DA-13E7BB0B0E2C}" srcOrd="0" destOrd="3" presId="urn:microsoft.com/office/officeart/2005/8/layout/hList1"/>
    <dgm:cxn modelId="{937841F6-154C-EC41-843B-88C8CD5A313B}" srcId="{8AA60DD5-7558-7743-B535-CA16616CFC07}" destId="{320B7840-91E7-F048-8183-32CF8129A53C}" srcOrd="0" destOrd="0" parTransId="{B6AFB6AB-6FBD-B242-AD73-01A36EACD934}" sibTransId="{F1A8B11A-FC6D-164F-90B0-A8D222922195}"/>
    <dgm:cxn modelId="{15E762FA-9D84-BF4D-B0D3-BA47A2E22C58}" srcId="{320B7840-91E7-F048-8183-32CF8129A53C}" destId="{817E0BAC-7A38-B340-9934-482896B28823}" srcOrd="1" destOrd="0" parTransId="{6F1D2575-5521-844E-9601-A1311E15928D}" sibTransId="{E0F68F5B-6065-8043-A095-35F44E1122E3}"/>
    <dgm:cxn modelId="{1DC5B296-3C85-BE43-8C62-4F5E09C43CEC}" type="presParOf" srcId="{FC2B3B36-27AD-4446-9287-B1B4D451E0B0}" destId="{CFFBFCCE-E25A-0D45-AD5C-8CD49F3ACF5C}" srcOrd="0" destOrd="0" presId="urn:microsoft.com/office/officeart/2005/8/layout/hList1"/>
    <dgm:cxn modelId="{AB8452FF-26EF-5C45-8D40-A4C4C09D50F5}" type="presParOf" srcId="{CFFBFCCE-E25A-0D45-AD5C-8CD49F3ACF5C}" destId="{683E6DA3-567E-B545-B5D6-8EC7815E2664}" srcOrd="0" destOrd="0" presId="urn:microsoft.com/office/officeart/2005/8/layout/hList1"/>
    <dgm:cxn modelId="{BBD7A31A-99DC-C749-91A0-1D11076799DD}" type="presParOf" srcId="{CFFBFCCE-E25A-0D45-AD5C-8CD49F3ACF5C}" destId="{296689D1-FACA-014D-8884-A8824063A0F1}" srcOrd="1" destOrd="0" presId="urn:microsoft.com/office/officeart/2005/8/layout/hList1"/>
    <dgm:cxn modelId="{1D33DB0A-6472-B34B-B9AF-FFC4DD90B1FD}" type="presParOf" srcId="{FC2B3B36-27AD-4446-9287-B1B4D451E0B0}" destId="{EBB32F80-E8AE-AD49-95F7-BB53903B0983}" srcOrd="1" destOrd="0" presId="urn:microsoft.com/office/officeart/2005/8/layout/hList1"/>
    <dgm:cxn modelId="{7D3E648D-F567-0842-AEB2-D1DD27198BF7}" type="presParOf" srcId="{FC2B3B36-27AD-4446-9287-B1B4D451E0B0}" destId="{F06E9F02-6933-4544-83D0-E6B74980285F}" srcOrd="2" destOrd="0" presId="urn:microsoft.com/office/officeart/2005/8/layout/hList1"/>
    <dgm:cxn modelId="{D1C12497-1198-D74E-81D3-149CCD0942E2}" type="presParOf" srcId="{F06E9F02-6933-4544-83D0-E6B74980285F}" destId="{E4F0A38B-4A3C-E54E-9703-970A53F85C65}" srcOrd="0" destOrd="0" presId="urn:microsoft.com/office/officeart/2005/8/layout/hList1"/>
    <dgm:cxn modelId="{9BB1C4FB-77DF-364E-8344-54D93BE60F11}" type="presParOf" srcId="{F06E9F02-6933-4544-83D0-E6B74980285F}" destId="{7014C31C-E7D5-D84B-B6DA-13E7BB0B0E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927DF3-2AC8-E34E-99E7-A968ED27EBC4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444B9F4-1AB7-9E49-87AE-2A1D92BB822A}">
      <dgm:prSet phldrT="[文本]"/>
      <dgm:spPr/>
      <dgm:t>
        <a:bodyPr/>
        <a:lstStyle/>
        <a:p>
          <a:r>
            <a:rPr lang="es-ES" altLang="zh-CN" i="0" dirty="0" err="1"/>
            <a:t>Relevant</a:t>
          </a:r>
          <a:endParaRPr lang="zh-CN" altLang="en-US" i="0" dirty="0"/>
        </a:p>
      </dgm:t>
    </dgm:pt>
    <dgm:pt modelId="{DF068E38-CFA6-854A-A620-1476E0BAED53}" type="parTrans" cxnId="{3C5A5CF7-BB8D-5A44-BBCA-8F11D615927F}">
      <dgm:prSet/>
      <dgm:spPr/>
      <dgm:t>
        <a:bodyPr/>
        <a:lstStyle/>
        <a:p>
          <a:endParaRPr lang="zh-CN" altLang="en-US"/>
        </a:p>
      </dgm:t>
    </dgm:pt>
    <dgm:pt modelId="{4E677E09-77E6-6046-9078-2130F1D76C53}" type="sibTrans" cxnId="{3C5A5CF7-BB8D-5A44-BBCA-8F11D615927F}">
      <dgm:prSet/>
      <dgm:spPr/>
      <dgm:t>
        <a:bodyPr/>
        <a:lstStyle/>
        <a:p>
          <a:endParaRPr lang="zh-CN" altLang="en-US"/>
        </a:p>
      </dgm:t>
    </dgm:pt>
    <dgm:pt modelId="{FAF6D74C-0FF0-F344-BCDF-1EF37E70BFAF}">
      <dgm:prSet phldrT="[文本]"/>
      <dgm:spPr/>
      <dgm:t>
        <a:bodyPr/>
        <a:lstStyle/>
        <a:p>
          <a:r>
            <a:rPr lang="es-ES" altLang="zh-CN" sz="3700" i="0" kern="1200" dirty="0" err="1">
              <a:latin typeface="Consolas" panose="020B0609020204030204" pitchFamily="49" charset="0"/>
              <a:cs typeface="Consolas" panose="020B0609020204030204" pitchFamily="49" charset="0"/>
            </a:rPr>
            <a:t>Meanfun</a:t>
          </a:r>
          <a:endParaRPr lang="zh-CN" altLang="en-US" sz="3700" i="0" kern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696C58D0-6E6D-3644-AA0A-9810DD093392}" type="parTrans" cxnId="{07DC08E3-56A8-7242-9CE1-EE7B0E7292DE}">
      <dgm:prSet/>
      <dgm:spPr/>
      <dgm:t>
        <a:bodyPr/>
        <a:lstStyle/>
        <a:p>
          <a:endParaRPr lang="zh-CN" altLang="en-US"/>
        </a:p>
      </dgm:t>
    </dgm:pt>
    <dgm:pt modelId="{FE5D6C4F-468D-3B48-8E4B-D51FF530BF57}" type="sibTrans" cxnId="{07DC08E3-56A8-7242-9CE1-EE7B0E7292DE}">
      <dgm:prSet/>
      <dgm:spPr/>
      <dgm:t>
        <a:bodyPr/>
        <a:lstStyle/>
        <a:p>
          <a:endParaRPr lang="zh-CN" altLang="en-US"/>
        </a:p>
      </dgm:t>
    </dgm:pt>
    <dgm:pt modelId="{5CC99031-6723-D447-BB68-22DBC22042B2}">
      <dgm:prSet phldrT="[文本]"/>
      <dgm:spPr/>
      <dgm:t>
        <a:bodyPr/>
        <a:lstStyle/>
        <a:p>
          <a:r>
            <a:rPr lang="es-ES" altLang="zh-CN" i="0" dirty="0" err="1"/>
            <a:t>Redundant</a:t>
          </a:r>
          <a:endParaRPr lang="zh-CN" altLang="en-US" i="0" dirty="0"/>
        </a:p>
      </dgm:t>
    </dgm:pt>
    <dgm:pt modelId="{4A6E1566-E5F2-CF4B-9D67-ADAF1985B689}" type="parTrans" cxnId="{8A53E3CD-6F31-5A49-A59B-234000B1CEB7}">
      <dgm:prSet/>
      <dgm:spPr/>
      <dgm:t>
        <a:bodyPr/>
        <a:lstStyle/>
        <a:p>
          <a:endParaRPr lang="zh-CN" altLang="en-US"/>
        </a:p>
      </dgm:t>
    </dgm:pt>
    <dgm:pt modelId="{560CED9D-DCB6-4846-86CA-D9DD4BDAD3C1}" type="sibTrans" cxnId="{8A53E3CD-6F31-5A49-A59B-234000B1CEB7}">
      <dgm:prSet/>
      <dgm:spPr/>
      <dgm:t>
        <a:bodyPr/>
        <a:lstStyle/>
        <a:p>
          <a:endParaRPr lang="zh-CN" altLang="en-US"/>
        </a:p>
      </dgm:t>
    </dgm:pt>
    <dgm:pt modelId="{3B57FBAB-D880-3C49-982F-14BE7AA7F331}">
      <dgm:prSet phldrT="[文本]" custT="1"/>
      <dgm:spPr/>
      <dgm:t>
        <a:bodyPr/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meanfreq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71BAA8B2-4768-7043-A555-90C889144DB7}" type="parTrans" cxnId="{2632315B-71BA-884E-B08A-22BF25DD6440}">
      <dgm:prSet/>
      <dgm:spPr/>
      <dgm:t>
        <a:bodyPr/>
        <a:lstStyle/>
        <a:p>
          <a:endParaRPr lang="zh-CN" altLang="en-US"/>
        </a:p>
      </dgm:t>
    </dgm:pt>
    <dgm:pt modelId="{5922917F-D3DA-BF48-99F3-5C6B50D97A13}" type="sibTrans" cxnId="{2632315B-71BA-884E-B08A-22BF25DD6440}">
      <dgm:prSet/>
      <dgm:spPr/>
      <dgm:t>
        <a:bodyPr/>
        <a:lstStyle/>
        <a:p>
          <a:endParaRPr lang="zh-CN" altLang="en-US"/>
        </a:p>
      </dgm:t>
    </dgm:pt>
    <dgm:pt modelId="{A63C0AF9-2163-0E4D-AD5A-2A6C872097A0}">
      <dgm:prSet phldrT="[文本]"/>
      <dgm:spPr/>
      <dgm:t>
        <a:bodyPr/>
        <a:lstStyle/>
        <a:p>
          <a:endParaRPr lang="zh-CN" altLang="en-US" sz="3700" i="0" kern="1200" dirty="0"/>
        </a:p>
      </dgm:t>
    </dgm:pt>
    <dgm:pt modelId="{A4E205E5-3C8E-6444-AC38-2595BF97345C}" type="parTrans" cxnId="{4ECEB212-48ED-DF4A-A685-80F095C97352}">
      <dgm:prSet/>
      <dgm:spPr/>
      <dgm:t>
        <a:bodyPr/>
        <a:lstStyle/>
        <a:p>
          <a:endParaRPr lang="zh-CN" altLang="en-US"/>
        </a:p>
      </dgm:t>
    </dgm:pt>
    <dgm:pt modelId="{57CCF54F-34BD-8940-B309-266E9A98CEF5}" type="sibTrans" cxnId="{4ECEB212-48ED-DF4A-A685-80F095C97352}">
      <dgm:prSet/>
      <dgm:spPr/>
      <dgm:t>
        <a:bodyPr/>
        <a:lstStyle/>
        <a:p>
          <a:endParaRPr lang="zh-CN" altLang="en-US"/>
        </a:p>
      </dgm:t>
    </dgm:pt>
    <dgm:pt modelId="{448E8A21-74FE-F04C-887B-F4BD48F97240}">
      <dgm:prSet phldrT="[文本]"/>
      <dgm:spPr/>
      <dgm:t>
        <a:bodyPr/>
        <a:lstStyle/>
        <a:p>
          <a:endParaRPr lang="zh-CN" altLang="en-US" sz="3700" i="0" kern="1200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FFF5088-E16C-F842-9170-9E6EFEB0CAEB}" type="parTrans" cxnId="{93D088F9-5BE2-7143-88F0-19034F87EC83}">
      <dgm:prSet/>
      <dgm:spPr/>
      <dgm:t>
        <a:bodyPr/>
        <a:lstStyle/>
        <a:p>
          <a:endParaRPr lang="zh-CN" altLang="en-US"/>
        </a:p>
      </dgm:t>
    </dgm:pt>
    <dgm:pt modelId="{5DB65BE2-0F81-6545-9DF0-1D8D4519CFF8}" type="sibTrans" cxnId="{93D088F9-5BE2-7143-88F0-19034F87EC83}">
      <dgm:prSet/>
      <dgm:spPr/>
      <dgm:t>
        <a:bodyPr/>
        <a:lstStyle/>
        <a:p>
          <a:endParaRPr lang="zh-CN" altLang="en-US"/>
        </a:p>
      </dgm:t>
    </dgm:pt>
    <dgm:pt modelId="{ACE79CAF-7966-5047-B16C-471434EACBCA}">
      <dgm:prSet phldrT="[文本]" custT="1"/>
      <dgm:spPr/>
      <dgm:t>
        <a:bodyPr/>
        <a:lstStyle/>
        <a:p>
          <a:r>
            <a:rPr lang="es-ES" altLang="zh-CN" sz="370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IQR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90E753F9-61D2-2E46-A1F7-F874E2B71383}" type="parTrans" cxnId="{7A6159FE-E3AA-1D4F-A000-D50C80C7C42E}">
      <dgm:prSet/>
      <dgm:spPr/>
      <dgm:t>
        <a:bodyPr/>
        <a:lstStyle/>
        <a:p>
          <a:endParaRPr lang="zh-CN" altLang="en-US"/>
        </a:p>
      </dgm:t>
    </dgm:pt>
    <dgm:pt modelId="{F15A9D5C-5E65-6D48-9ACA-0A5F4587424E}" type="sibTrans" cxnId="{7A6159FE-E3AA-1D4F-A000-D50C80C7C42E}">
      <dgm:prSet/>
      <dgm:spPr/>
      <dgm:t>
        <a:bodyPr/>
        <a:lstStyle/>
        <a:p>
          <a:endParaRPr lang="zh-CN" altLang="en-US"/>
        </a:p>
      </dgm:t>
    </dgm:pt>
    <dgm:pt modelId="{21A9B81F-EAC1-CF49-AD61-43A88C083E3C}">
      <dgm:prSet phldrT="[文本]" custT="1"/>
      <dgm:spPr/>
      <dgm:t>
        <a:bodyPr/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Q75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2910DFF5-BACF-384E-862D-F9C6B32667A4}" type="parTrans" cxnId="{BC27D63D-4160-3646-9B6C-FD10ABCE6BB3}">
      <dgm:prSet/>
      <dgm:spPr/>
      <dgm:t>
        <a:bodyPr/>
        <a:lstStyle/>
        <a:p>
          <a:endParaRPr lang="zh-CN" altLang="en-US"/>
        </a:p>
      </dgm:t>
    </dgm:pt>
    <dgm:pt modelId="{4E02D266-44EF-4542-A113-E141396E0FB0}" type="sibTrans" cxnId="{BC27D63D-4160-3646-9B6C-FD10ABCE6BB3}">
      <dgm:prSet/>
      <dgm:spPr/>
      <dgm:t>
        <a:bodyPr/>
        <a:lstStyle/>
        <a:p>
          <a:endParaRPr lang="zh-CN" altLang="en-US"/>
        </a:p>
      </dgm:t>
    </dgm:pt>
    <dgm:pt modelId="{08EB75B9-9D6A-B045-BA34-01591872A51B}">
      <dgm:prSet phldrT="[文本]" custT="1"/>
      <dgm:spPr/>
      <dgm:t>
        <a:bodyPr/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skew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231C0E97-E9E2-DB4E-8128-740DAA6B2357}" type="parTrans" cxnId="{3E3EE4B9-3F4B-BE4E-9FD9-EC21241FE782}">
      <dgm:prSet/>
      <dgm:spPr/>
      <dgm:t>
        <a:bodyPr/>
        <a:lstStyle/>
        <a:p>
          <a:endParaRPr lang="zh-CN" altLang="en-US"/>
        </a:p>
      </dgm:t>
    </dgm:pt>
    <dgm:pt modelId="{033F25D0-1331-1D49-86C5-F53FF09DD18C}" type="sibTrans" cxnId="{3E3EE4B9-3F4B-BE4E-9FD9-EC21241FE782}">
      <dgm:prSet/>
      <dgm:spPr/>
      <dgm:t>
        <a:bodyPr/>
        <a:lstStyle/>
        <a:p>
          <a:endParaRPr lang="zh-CN" altLang="en-US"/>
        </a:p>
      </dgm:t>
    </dgm:pt>
    <dgm:pt modelId="{D86E6C80-7880-2F44-940B-D9FE2E081454}">
      <dgm:prSet phldrT="[文本]" custT="1"/>
      <dgm:spPr/>
      <dgm:t>
        <a:bodyPr/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centroid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09F0BB0E-20FE-4E44-9E50-346BA29AECA5}" type="parTrans" cxnId="{49803209-10A9-C849-ACE1-9FDAD66A6DAA}">
      <dgm:prSet/>
      <dgm:spPr/>
      <dgm:t>
        <a:bodyPr/>
        <a:lstStyle/>
        <a:p>
          <a:endParaRPr lang="zh-CN" altLang="en-US"/>
        </a:p>
      </dgm:t>
    </dgm:pt>
    <dgm:pt modelId="{5138E077-C82C-B04A-9BF3-947437C42CA8}" type="sibTrans" cxnId="{49803209-10A9-C849-ACE1-9FDAD66A6DAA}">
      <dgm:prSet/>
      <dgm:spPr/>
      <dgm:t>
        <a:bodyPr/>
        <a:lstStyle/>
        <a:p>
          <a:endParaRPr lang="zh-CN" altLang="en-US"/>
        </a:p>
      </dgm:t>
    </dgm:pt>
    <dgm:pt modelId="{B0FB668D-E69C-B54E-9161-A52DD69F1C9F}" type="pres">
      <dgm:prSet presAssocID="{11927DF3-2AC8-E34E-99E7-A968ED27EBC4}" presName="Name0" presStyleCnt="0">
        <dgm:presLayoutVars>
          <dgm:dir/>
          <dgm:animLvl val="lvl"/>
          <dgm:resizeHandles val="exact"/>
        </dgm:presLayoutVars>
      </dgm:prSet>
      <dgm:spPr/>
    </dgm:pt>
    <dgm:pt modelId="{359576FB-03BD-7149-B72E-BB39FE785A68}" type="pres">
      <dgm:prSet presAssocID="{D444B9F4-1AB7-9E49-87AE-2A1D92BB822A}" presName="composite" presStyleCnt="0"/>
      <dgm:spPr/>
    </dgm:pt>
    <dgm:pt modelId="{8EC4EAC8-9080-CA4E-8A83-98951A37122D}" type="pres">
      <dgm:prSet presAssocID="{D444B9F4-1AB7-9E49-87AE-2A1D92BB822A}" presName="parTx" presStyleLbl="alignNode1" presStyleIdx="0" presStyleCnt="2" custScaleY="126730">
        <dgm:presLayoutVars>
          <dgm:chMax val="0"/>
          <dgm:chPref val="0"/>
          <dgm:bulletEnabled val="1"/>
        </dgm:presLayoutVars>
      </dgm:prSet>
      <dgm:spPr/>
    </dgm:pt>
    <dgm:pt modelId="{CA3896ED-D1DA-E740-85BC-78ED6E1AB96D}" type="pres">
      <dgm:prSet presAssocID="{D444B9F4-1AB7-9E49-87AE-2A1D92BB822A}" presName="desTx" presStyleLbl="alignAccFollowNode1" presStyleIdx="0" presStyleCnt="2">
        <dgm:presLayoutVars>
          <dgm:bulletEnabled val="1"/>
        </dgm:presLayoutVars>
      </dgm:prSet>
      <dgm:spPr/>
    </dgm:pt>
    <dgm:pt modelId="{86C3AB57-07F3-414E-96C2-FE30A1C78F78}" type="pres">
      <dgm:prSet presAssocID="{4E677E09-77E6-6046-9078-2130F1D76C53}" presName="space" presStyleCnt="0"/>
      <dgm:spPr/>
    </dgm:pt>
    <dgm:pt modelId="{3E4102F1-7B7A-0046-9DF6-1FF7BE197A65}" type="pres">
      <dgm:prSet presAssocID="{5CC99031-6723-D447-BB68-22DBC22042B2}" presName="composite" presStyleCnt="0"/>
      <dgm:spPr/>
    </dgm:pt>
    <dgm:pt modelId="{6AA96137-85CC-E34E-B948-AF8122F30940}" type="pres">
      <dgm:prSet presAssocID="{5CC99031-6723-D447-BB68-22DBC22042B2}" presName="parTx" presStyleLbl="alignNode1" presStyleIdx="1" presStyleCnt="2" custScaleY="126089">
        <dgm:presLayoutVars>
          <dgm:chMax val="0"/>
          <dgm:chPref val="0"/>
          <dgm:bulletEnabled val="1"/>
        </dgm:presLayoutVars>
      </dgm:prSet>
      <dgm:spPr/>
    </dgm:pt>
    <dgm:pt modelId="{0E9A04E7-852D-F044-887A-0567318B0E4C}" type="pres">
      <dgm:prSet presAssocID="{5CC99031-6723-D447-BB68-22DBC22042B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3644803-3383-6A47-983C-2E6D958B14AD}" type="presOf" srcId="{21A9B81F-EAC1-CF49-AD61-43A88C083E3C}" destId="{0E9A04E7-852D-F044-887A-0567318B0E4C}" srcOrd="0" destOrd="1" presId="urn:microsoft.com/office/officeart/2005/8/layout/hList1"/>
    <dgm:cxn modelId="{49803209-10A9-C849-ACE1-9FDAD66A6DAA}" srcId="{5CC99031-6723-D447-BB68-22DBC22042B2}" destId="{D86E6C80-7880-2F44-940B-D9FE2E081454}" srcOrd="3" destOrd="0" parTransId="{09F0BB0E-20FE-4E44-9E50-346BA29AECA5}" sibTransId="{5138E077-C82C-B04A-9BF3-947437C42CA8}"/>
    <dgm:cxn modelId="{7FB18611-3354-4049-8763-BE0CD2CDA299}" type="presOf" srcId="{08EB75B9-9D6A-B045-BA34-01591872A51B}" destId="{0E9A04E7-852D-F044-887A-0567318B0E4C}" srcOrd="0" destOrd="2" presId="urn:microsoft.com/office/officeart/2005/8/layout/hList1"/>
    <dgm:cxn modelId="{4ECEB212-48ED-DF4A-A685-80F095C97352}" srcId="{D444B9F4-1AB7-9E49-87AE-2A1D92BB822A}" destId="{A63C0AF9-2163-0E4D-AD5A-2A6C872097A0}" srcOrd="3" destOrd="0" parTransId="{A4E205E5-3C8E-6444-AC38-2595BF97345C}" sibTransId="{57CCF54F-34BD-8940-B309-266E9A98CEF5}"/>
    <dgm:cxn modelId="{E370A827-0822-5545-97A6-8E647F20E0AC}" type="presOf" srcId="{5CC99031-6723-D447-BB68-22DBC22042B2}" destId="{6AA96137-85CC-E34E-B948-AF8122F30940}" srcOrd="0" destOrd="0" presId="urn:microsoft.com/office/officeart/2005/8/layout/hList1"/>
    <dgm:cxn modelId="{84667231-15F5-CC4E-BB3C-DBCED328B784}" type="presOf" srcId="{448E8A21-74FE-F04C-887B-F4BD48F97240}" destId="{CA3896ED-D1DA-E740-85BC-78ED6E1AB96D}" srcOrd="0" destOrd="2" presId="urn:microsoft.com/office/officeart/2005/8/layout/hList1"/>
    <dgm:cxn modelId="{CA275535-B2D2-1948-8537-AD6183EC4C1F}" type="presOf" srcId="{11927DF3-2AC8-E34E-99E7-A968ED27EBC4}" destId="{B0FB668D-E69C-B54E-9161-A52DD69F1C9F}" srcOrd="0" destOrd="0" presId="urn:microsoft.com/office/officeart/2005/8/layout/hList1"/>
    <dgm:cxn modelId="{BC27D63D-4160-3646-9B6C-FD10ABCE6BB3}" srcId="{5CC99031-6723-D447-BB68-22DBC22042B2}" destId="{21A9B81F-EAC1-CF49-AD61-43A88C083E3C}" srcOrd="1" destOrd="0" parTransId="{2910DFF5-BACF-384E-862D-F9C6B32667A4}" sibTransId="{4E02D266-44EF-4542-A113-E141396E0FB0}"/>
    <dgm:cxn modelId="{31A8924D-2954-0945-A3FF-B4851C48C329}" type="presOf" srcId="{ACE79CAF-7966-5047-B16C-471434EACBCA}" destId="{CA3896ED-D1DA-E740-85BC-78ED6E1AB96D}" srcOrd="0" destOrd="1" presId="urn:microsoft.com/office/officeart/2005/8/layout/hList1"/>
    <dgm:cxn modelId="{BF9CCA51-B843-7B4A-B626-52EE74A25ABE}" type="presOf" srcId="{A63C0AF9-2163-0E4D-AD5A-2A6C872097A0}" destId="{CA3896ED-D1DA-E740-85BC-78ED6E1AB96D}" srcOrd="0" destOrd="3" presId="urn:microsoft.com/office/officeart/2005/8/layout/hList1"/>
    <dgm:cxn modelId="{2632315B-71BA-884E-B08A-22BF25DD6440}" srcId="{5CC99031-6723-D447-BB68-22DBC22042B2}" destId="{3B57FBAB-D880-3C49-982F-14BE7AA7F331}" srcOrd="0" destOrd="0" parTransId="{71BAA8B2-4768-7043-A555-90C889144DB7}" sibTransId="{5922917F-D3DA-BF48-99F3-5C6B50D97A13}"/>
    <dgm:cxn modelId="{CCD7F69B-80BF-6B44-928B-56A6DF5D6C5C}" type="presOf" srcId="{D444B9F4-1AB7-9E49-87AE-2A1D92BB822A}" destId="{8EC4EAC8-9080-CA4E-8A83-98951A37122D}" srcOrd="0" destOrd="0" presId="urn:microsoft.com/office/officeart/2005/8/layout/hList1"/>
    <dgm:cxn modelId="{67208AA4-5D93-7E46-B9BB-EF9772359C97}" type="presOf" srcId="{3B57FBAB-D880-3C49-982F-14BE7AA7F331}" destId="{0E9A04E7-852D-F044-887A-0567318B0E4C}" srcOrd="0" destOrd="0" presId="urn:microsoft.com/office/officeart/2005/8/layout/hList1"/>
    <dgm:cxn modelId="{3E3EE4B9-3F4B-BE4E-9FD9-EC21241FE782}" srcId="{5CC99031-6723-D447-BB68-22DBC22042B2}" destId="{08EB75B9-9D6A-B045-BA34-01591872A51B}" srcOrd="2" destOrd="0" parTransId="{231C0E97-E9E2-DB4E-8128-740DAA6B2357}" sibTransId="{033F25D0-1331-1D49-86C5-F53FF09DD18C}"/>
    <dgm:cxn modelId="{C28B19CB-A137-5D4A-A336-F3F2DCDBC643}" type="presOf" srcId="{D86E6C80-7880-2F44-940B-D9FE2E081454}" destId="{0E9A04E7-852D-F044-887A-0567318B0E4C}" srcOrd="0" destOrd="3" presId="urn:microsoft.com/office/officeart/2005/8/layout/hList1"/>
    <dgm:cxn modelId="{8A53E3CD-6F31-5A49-A59B-234000B1CEB7}" srcId="{11927DF3-2AC8-E34E-99E7-A968ED27EBC4}" destId="{5CC99031-6723-D447-BB68-22DBC22042B2}" srcOrd="1" destOrd="0" parTransId="{4A6E1566-E5F2-CF4B-9D67-ADAF1985B689}" sibTransId="{560CED9D-DCB6-4846-86CA-D9DD4BDAD3C1}"/>
    <dgm:cxn modelId="{FC9667CF-918C-4643-8596-7B8F2508EFBC}" type="presOf" srcId="{FAF6D74C-0FF0-F344-BCDF-1EF37E70BFAF}" destId="{CA3896ED-D1DA-E740-85BC-78ED6E1AB96D}" srcOrd="0" destOrd="0" presId="urn:microsoft.com/office/officeart/2005/8/layout/hList1"/>
    <dgm:cxn modelId="{07DC08E3-56A8-7242-9CE1-EE7B0E7292DE}" srcId="{D444B9F4-1AB7-9E49-87AE-2A1D92BB822A}" destId="{FAF6D74C-0FF0-F344-BCDF-1EF37E70BFAF}" srcOrd="0" destOrd="0" parTransId="{696C58D0-6E6D-3644-AA0A-9810DD093392}" sibTransId="{FE5D6C4F-468D-3B48-8E4B-D51FF530BF57}"/>
    <dgm:cxn modelId="{3C5A5CF7-BB8D-5A44-BBCA-8F11D615927F}" srcId="{11927DF3-2AC8-E34E-99E7-A968ED27EBC4}" destId="{D444B9F4-1AB7-9E49-87AE-2A1D92BB822A}" srcOrd="0" destOrd="0" parTransId="{DF068E38-CFA6-854A-A620-1476E0BAED53}" sibTransId="{4E677E09-77E6-6046-9078-2130F1D76C53}"/>
    <dgm:cxn modelId="{93D088F9-5BE2-7143-88F0-19034F87EC83}" srcId="{D444B9F4-1AB7-9E49-87AE-2A1D92BB822A}" destId="{448E8A21-74FE-F04C-887B-F4BD48F97240}" srcOrd="2" destOrd="0" parTransId="{0FFF5088-E16C-F842-9170-9E6EFEB0CAEB}" sibTransId="{5DB65BE2-0F81-6545-9DF0-1D8D4519CFF8}"/>
    <dgm:cxn modelId="{7A6159FE-E3AA-1D4F-A000-D50C80C7C42E}" srcId="{D444B9F4-1AB7-9E49-87AE-2A1D92BB822A}" destId="{ACE79CAF-7966-5047-B16C-471434EACBCA}" srcOrd="1" destOrd="0" parTransId="{90E753F9-61D2-2E46-A1F7-F874E2B71383}" sibTransId="{F15A9D5C-5E65-6D48-9ACA-0A5F4587424E}"/>
    <dgm:cxn modelId="{B8718C45-66BC-3B4A-9C41-81B335C074A5}" type="presParOf" srcId="{B0FB668D-E69C-B54E-9161-A52DD69F1C9F}" destId="{359576FB-03BD-7149-B72E-BB39FE785A68}" srcOrd="0" destOrd="0" presId="urn:microsoft.com/office/officeart/2005/8/layout/hList1"/>
    <dgm:cxn modelId="{9CC6B913-DC2F-4F40-8DD7-5228AFDCFAC6}" type="presParOf" srcId="{359576FB-03BD-7149-B72E-BB39FE785A68}" destId="{8EC4EAC8-9080-CA4E-8A83-98951A37122D}" srcOrd="0" destOrd="0" presId="urn:microsoft.com/office/officeart/2005/8/layout/hList1"/>
    <dgm:cxn modelId="{356E05B3-ADF0-8F4D-99B1-A771C8A1D932}" type="presParOf" srcId="{359576FB-03BD-7149-B72E-BB39FE785A68}" destId="{CA3896ED-D1DA-E740-85BC-78ED6E1AB96D}" srcOrd="1" destOrd="0" presId="urn:microsoft.com/office/officeart/2005/8/layout/hList1"/>
    <dgm:cxn modelId="{E4541C43-EAC5-1A45-8D18-A351F0CE1D5B}" type="presParOf" srcId="{B0FB668D-E69C-B54E-9161-A52DD69F1C9F}" destId="{86C3AB57-07F3-414E-96C2-FE30A1C78F78}" srcOrd="1" destOrd="0" presId="urn:microsoft.com/office/officeart/2005/8/layout/hList1"/>
    <dgm:cxn modelId="{330E469E-7F4E-6A48-ACBC-11839A01150B}" type="presParOf" srcId="{B0FB668D-E69C-B54E-9161-A52DD69F1C9F}" destId="{3E4102F1-7B7A-0046-9DF6-1FF7BE197A65}" srcOrd="2" destOrd="0" presId="urn:microsoft.com/office/officeart/2005/8/layout/hList1"/>
    <dgm:cxn modelId="{3743A8C4-F733-3948-A61B-E056D8B04E00}" type="presParOf" srcId="{3E4102F1-7B7A-0046-9DF6-1FF7BE197A65}" destId="{6AA96137-85CC-E34E-B948-AF8122F30940}" srcOrd="0" destOrd="0" presId="urn:microsoft.com/office/officeart/2005/8/layout/hList1"/>
    <dgm:cxn modelId="{3F4FCC7C-A9E6-3845-81FB-ABE4E58F5C87}" type="presParOf" srcId="{3E4102F1-7B7A-0046-9DF6-1FF7BE197A65}" destId="{0E9A04E7-852D-F044-887A-0567318B0E4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968B68-A0A4-094F-B6CA-34F3B3F87C6C}" type="doc">
      <dgm:prSet loTypeId="urn:microsoft.com/office/officeart/2005/8/layout/lis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D6C79AE7-7F9C-3A40-8CDF-7C6E3F514E77}">
      <dgm:prSet phldrT="[文本]"/>
      <dgm:spPr/>
      <dgm:t>
        <a:bodyPr/>
        <a:lstStyle/>
        <a:p>
          <a:r>
            <a:rPr lang="es-ES" altLang="zh-CN" dirty="0">
              <a:latin typeface="Calibri" panose="020F0502020204030204" pitchFamily="34" charset="0"/>
              <a:cs typeface="Calibri" panose="020F0502020204030204" pitchFamily="34" charset="0"/>
            </a:rPr>
            <a:t>TAN </a:t>
          </a:r>
          <a:r>
            <a:rPr lang="es-ES" altLang="zh-CN" dirty="0" err="1">
              <a:latin typeface="Calibri" panose="020F0502020204030204" pitchFamily="34" charset="0"/>
              <a:cs typeface="Calibri" panose="020F0502020204030204" pitchFamily="34" charset="0"/>
            </a:rPr>
            <a:t>for</a:t>
          </a:r>
          <a:r>
            <a:rPr lang="es-ES" altLang="zh-CN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dirty="0" err="1">
              <a:latin typeface="Calibri" panose="020F0502020204030204" pitchFamily="34" charset="0"/>
              <a:cs typeface="Calibri" panose="020F0502020204030204" pitchFamily="34" charset="0"/>
            </a:rPr>
            <a:t>numeric</a:t>
          </a:r>
          <a:r>
            <a:rPr lang="es-ES" altLang="zh-CN" dirty="0">
              <a:latin typeface="Calibri" panose="020F0502020204030204" pitchFamily="34" charset="0"/>
              <a:cs typeface="Calibri" panose="020F0502020204030204" pitchFamily="34" charset="0"/>
            </a:rPr>
            <a:t> variables</a:t>
          </a:r>
          <a:endParaRPr lang="zh-CN" alt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ADAF5B-C0AA-C247-AC38-61E617FB317F}" type="parTrans" cxnId="{2C971C83-5C06-9742-B2B1-8604F449D935}">
      <dgm:prSet/>
      <dgm:spPr/>
      <dgm:t>
        <a:bodyPr/>
        <a:lstStyle/>
        <a:p>
          <a:endParaRPr lang="zh-CN" altLang="en-US"/>
        </a:p>
      </dgm:t>
    </dgm:pt>
    <dgm:pt modelId="{8EEFAD31-DDFC-6049-B8AC-4688F8395111}" type="sibTrans" cxnId="{2C971C83-5C06-9742-B2B1-8604F449D935}">
      <dgm:prSet/>
      <dgm:spPr/>
      <dgm:t>
        <a:bodyPr/>
        <a:lstStyle/>
        <a:p>
          <a:endParaRPr lang="zh-CN" altLang="en-US"/>
        </a:p>
      </dgm:t>
    </dgm:pt>
    <dgm:pt modelId="{DDBCDE63-DC60-364E-80B9-62038D3F4DED}">
      <dgm:prSet phldrT="[文本]" custT="1"/>
      <dgm:spPr/>
      <dgm:t>
        <a:bodyPr/>
        <a:lstStyle/>
        <a:p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Future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work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: balance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between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correlation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stable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sz="3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β </a:t>
          </a:r>
          <a:r>
            <a:rPr lang="es-ES" altLang="zh-CN" sz="31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for</a:t>
          </a:r>
          <a:r>
            <a:rPr lang="es-ES" altLang="zh-CN" sz="3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</a:t>
          </a:r>
          <a:r>
            <a:rPr lang="es-ES" altLang="zh-CN" sz="31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RLog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zh-CN" altLang="en-US" sz="3100" kern="12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65CFAA-D7F0-FE4E-A66D-1A4DDE828BE3}" type="parTrans" cxnId="{7E210A92-9714-9647-89B4-C1F66FCE226B}">
      <dgm:prSet/>
      <dgm:spPr/>
      <dgm:t>
        <a:bodyPr/>
        <a:lstStyle/>
        <a:p>
          <a:endParaRPr lang="zh-CN" altLang="en-US"/>
        </a:p>
      </dgm:t>
    </dgm:pt>
    <dgm:pt modelId="{103B25AE-F2AE-DC49-BD4C-5AF83393B3FD}" type="sibTrans" cxnId="{7E210A92-9714-9647-89B4-C1F66FCE226B}">
      <dgm:prSet/>
      <dgm:spPr/>
      <dgm:t>
        <a:bodyPr/>
        <a:lstStyle/>
        <a:p>
          <a:endParaRPr lang="zh-CN" altLang="en-US"/>
        </a:p>
      </dgm:t>
    </dgm:pt>
    <dgm:pt modelId="{7A627EDD-1272-7E47-9A1A-79CA9645F78A}">
      <dgm:prSet/>
      <dgm:spPr/>
      <dgm:t>
        <a:bodyPr/>
        <a:lstStyle/>
        <a:p>
          <a:r>
            <a:rPr kumimoji="1" lang="es-ES" altLang="zh-CN" dirty="0" err="1">
              <a:latin typeface="Consolas" panose="020B0609020204030204" pitchFamily="49" charset="0"/>
              <a:cs typeface="Consolas" panose="020B0609020204030204" pitchFamily="49" charset="0"/>
            </a:rPr>
            <a:t>meanfun</a:t>
          </a:r>
          <a:r>
            <a:rPr kumimoji="1" lang="es-ES" altLang="zh-CN" dirty="0"/>
            <a:t> </a:t>
          </a:r>
          <a:r>
            <a:rPr kumimoji="1" lang="es-ES" altLang="zh-CN" dirty="0">
              <a:latin typeface="Calibri" panose="020F0502020204030204" pitchFamily="34" charset="0"/>
              <a:cs typeface="Calibri" panose="020F0502020204030204" pitchFamily="34" charset="0"/>
            </a:rPr>
            <a:t>&amp;</a:t>
          </a:r>
          <a:r>
            <a:rPr kumimoji="1" lang="es-ES" altLang="zh-CN" dirty="0"/>
            <a:t> </a:t>
          </a:r>
          <a:r>
            <a:rPr kumimoji="1" lang="es-ES" altLang="zh-CN" dirty="0">
              <a:latin typeface="Consolas" panose="020B0609020204030204" pitchFamily="49" charset="0"/>
              <a:cs typeface="Consolas" panose="020B0609020204030204" pitchFamily="49" charset="0"/>
            </a:rPr>
            <a:t>IQR</a:t>
          </a:r>
          <a:endParaRPr kumimoji="1" lang="es-ES" altLang="zh-CN" dirty="0">
            <a:latin typeface="Calibri" panose="020F0502020204030204" pitchFamily="34" charset="0"/>
            <a:cs typeface="Calibri" panose="020F0502020204030204" pitchFamily="34" charset="0"/>
            <a:sym typeface="Wingdings" pitchFamily="2" charset="2"/>
          </a:endParaRPr>
        </a:p>
      </dgm:t>
    </dgm:pt>
    <dgm:pt modelId="{FE0A9A1D-97F7-7C46-A8F3-24F4BA953715}" type="parTrans" cxnId="{F8DAA7BE-E5C9-9646-8B92-E345D0BCEE9A}">
      <dgm:prSet/>
      <dgm:spPr/>
      <dgm:t>
        <a:bodyPr/>
        <a:lstStyle/>
        <a:p>
          <a:endParaRPr lang="zh-CN" altLang="en-US"/>
        </a:p>
      </dgm:t>
    </dgm:pt>
    <dgm:pt modelId="{F6F70791-629F-364F-B217-1F6333C5AC42}" type="sibTrans" cxnId="{F8DAA7BE-E5C9-9646-8B92-E345D0BCEE9A}">
      <dgm:prSet/>
      <dgm:spPr/>
      <dgm:t>
        <a:bodyPr/>
        <a:lstStyle/>
        <a:p>
          <a:endParaRPr lang="zh-CN" altLang="en-US"/>
        </a:p>
      </dgm:t>
    </dgm:pt>
    <dgm:pt modelId="{46F5CA81-2580-0245-B46B-20AFA334D71E}" type="pres">
      <dgm:prSet presAssocID="{46968B68-A0A4-094F-B6CA-34F3B3F87C6C}" presName="linear" presStyleCnt="0">
        <dgm:presLayoutVars>
          <dgm:dir/>
          <dgm:animLvl val="lvl"/>
          <dgm:resizeHandles val="exact"/>
        </dgm:presLayoutVars>
      </dgm:prSet>
      <dgm:spPr/>
    </dgm:pt>
    <dgm:pt modelId="{8F26357C-0F1E-174F-AF5A-AEFBFE7A96BA}" type="pres">
      <dgm:prSet presAssocID="{7A627EDD-1272-7E47-9A1A-79CA9645F78A}" presName="parentLin" presStyleCnt="0"/>
      <dgm:spPr/>
    </dgm:pt>
    <dgm:pt modelId="{55E985BF-50BD-EB41-8A7F-7E96F9712E12}" type="pres">
      <dgm:prSet presAssocID="{7A627EDD-1272-7E47-9A1A-79CA9645F78A}" presName="parentLeftMargin" presStyleLbl="node1" presStyleIdx="0" presStyleCnt="3"/>
      <dgm:spPr/>
    </dgm:pt>
    <dgm:pt modelId="{3BF62C17-731C-F047-A515-1EC6BAD654B6}" type="pres">
      <dgm:prSet presAssocID="{7A627EDD-1272-7E47-9A1A-79CA9645F78A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612AA4E8-3D3F-BA44-B872-73FFAC39C4BD}" type="pres">
      <dgm:prSet presAssocID="{7A627EDD-1272-7E47-9A1A-79CA9645F78A}" presName="negativeSpace" presStyleCnt="0"/>
      <dgm:spPr/>
    </dgm:pt>
    <dgm:pt modelId="{6C0C9BEE-4AE9-994F-B609-913E48E15ED2}" type="pres">
      <dgm:prSet presAssocID="{7A627EDD-1272-7E47-9A1A-79CA9645F78A}" presName="childText" presStyleLbl="conFgAcc1" presStyleIdx="0" presStyleCnt="3">
        <dgm:presLayoutVars>
          <dgm:bulletEnabled val="1"/>
        </dgm:presLayoutVars>
      </dgm:prSet>
      <dgm:spPr/>
    </dgm:pt>
    <dgm:pt modelId="{CC8A6411-80B3-FF48-9693-483ACA3113DA}" type="pres">
      <dgm:prSet presAssocID="{F6F70791-629F-364F-B217-1F6333C5AC42}" presName="spaceBetweenRectangles" presStyleCnt="0"/>
      <dgm:spPr/>
    </dgm:pt>
    <dgm:pt modelId="{E643A95F-C028-394F-BE6A-03A843EEFEA1}" type="pres">
      <dgm:prSet presAssocID="{D6C79AE7-7F9C-3A40-8CDF-7C6E3F514E77}" presName="parentLin" presStyleCnt="0"/>
      <dgm:spPr/>
    </dgm:pt>
    <dgm:pt modelId="{6115C417-003C-EC46-B5D3-19C19E7F267D}" type="pres">
      <dgm:prSet presAssocID="{D6C79AE7-7F9C-3A40-8CDF-7C6E3F514E77}" presName="parentLeftMargin" presStyleLbl="node1" presStyleIdx="0" presStyleCnt="3"/>
      <dgm:spPr/>
    </dgm:pt>
    <dgm:pt modelId="{CF9F864D-0581-EB4A-BE89-0F34C1227F4D}" type="pres">
      <dgm:prSet presAssocID="{D6C79AE7-7F9C-3A40-8CDF-7C6E3F514E77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E800E8B5-672E-F64F-8758-AFE92599D9CE}" type="pres">
      <dgm:prSet presAssocID="{D6C79AE7-7F9C-3A40-8CDF-7C6E3F514E77}" presName="negativeSpace" presStyleCnt="0"/>
      <dgm:spPr/>
    </dgm:pt>
    <dgm:pt modelId="{747AE700-DBBD-484F-8915-1004AA8D75BA}" type="pres">
      <dgm:prSet presAssocID="{D6C79AE7-7F9C-3A40-8CDF-7C6E3F514E77}" presName="childText" presStyleLbl="conFgAcc1" presStyleIdx="1" presStyleCnt="3">
        <dgm:presLayoutVars>
          <dgm:bulletEnabled val="1"/>
        </dgm:presLayoutVars>
      </dgm:prSet>
      <dgm:spPr/>
    </dgm:pt>
    <dgm:pt modelId="{4D1FE315-E21D-CD4A-87C0-2340F13DBD9B}" type="pres">
      <dgm:prSet presAssocID="{8EEFAD31-DDFC-6049-B8AC-4688F8395111}" presName="spaceBetweenRectangles" presStyleCnt="0"/>
      <dgm:spPr/>
    </dgm:pt>
    <dgm:pt modelId="{9C484792-E67C-1C47-92E4-F6DADC6A2650}" type="pres">
      <dgm:prSet presAssocID="{DDBCDE63-DC60-364E-80B9-62038D3F4DED}" presName="parentLin" presStyleCnt="0"/>
      <dgm:spPr/>
    </dgm:pt>
    <dgm:pt modelId="{CE96FE51-FCB6-5F40-B698-49F961F7ACC9}" type="pres">
      <dgm:prSet presAssocID="{DDBCDE63-DC60-364E-80B9-62038D3F4DED}" presName="parentLeftMargin" presStyleLbl="node1" presStyleIdx="1" presStyleCnt="3"/>
      <dgm:spPr/>
    </dgm:pt>
    <dgm:pt modelId="{1FB161FD-DB1C-764C-9DCF-2998A792F207}" type="pres">
      <dgm:prSet presAssocID="{DDBCDE63-DC60-364E-80B9-62038D3F4DED}" presName="parentText" presStyleLbl="node1" presStyleIdx="2" presStyleCnt="3" custScaleX="139677">
        <dgm:presLayoutVars>
          <dgm:chMax val="0"/>
          <dgm:bulletEnabled val="1"/>
        </dgm:presLayoutVars>
      </dgm:prSet>
      <dgm:spPr/>
    </dgm:pt>
    <dgm:pt modelId="{A9796192-FC02-4840-A079-3F70A645E332}" type="pres">
      <dgm:prSet presAssocID="{DDBCDE63-DC60-364E-80B9-62038D3F4DED}" presName="negativeSpace" presStyleCnt="0"/>
      <dgm:spPr/>
    </dgm:pt>
    <dgm:pt modelId="{56399AB1-8066-AF45-8806-67FB6818386E}" type="pres">
      <dgm:prSet presAssocID="{DDBCDE63-DC60-364E-80B9-62038D3F4DE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FC75D00-E35E-6445-A157-6520C879FC3A}" type="presOf" srcId="{7A627EDD-1272-7E47-9A1A-79CA9645F78A}" destId="{3BF62C17-731C-F047-A515-1EC6BAD654B6}" srcOrd="1" destOrd="0" presId="urn:microsoft.com/office/officeart/2005/8/layout/list1"/>
    <dgm:cxn modelId="{23AEAA23-074C-934C-8494-4E94F3F5BC03}" type="presOf" srcId="{DDBCDE63-DC60-364E-80B9-62038D3F4DED}" destId="{1FB161FD-DB1C-764C-9DCF-2998A792F207}" srcOrd="1" destOrd="0" presId="urn:microsoft.com/office/officeart/2005/8/layout/list1"/>
    <dgm:cxn modelId="{9483162C-8A57-CC40-BFE9-0D8CD48A6E4D}" type="presOf" srcId="{7A627EDD-1272-7E47-9A1A-79CA9645F78A}" destId="{55E985BF-50BD-EB41-8A7F-7E96F9712E12}" srcOrd="0" destOrd="0" presId="urn:microsoft.com/office/officeart/2005/8/layout/list1"/>
    <dgm:cxn modelId="{E1113B4F-8225-6D4D-9618-6C72A2A7DA95}" type="presOf" srcId="{DDBCDE63-DC60-364E-80B9-62038D3F4DED}" destId="{CE96FE51-FCB6-5F40-B698-49F961F7ACC9}" srcOrd="0" destOrd="0" presId="urn:microsoft.com/office/officeart/2005/8/layout/list1"/>
    <dgm:cxn modelId="{1E22087D-3104-DF4A-B7E7-9D2E6FAB0202}" type="presOf" srcId="{46968B68-A0A4-094F-B6CA-34F3B3F87C6C}" destId="{46F5CA81-2580-0245-B46B-20AFA334D71E}" srcOrd="0" destOrd="0" presId="urn:microsoft.com/office/officeart/2005/8/layout/list1"/>
    <dgm:cxn modelId="{2C971C83-5C06-9742-B2B1-8604F449D935}" srcId="{46968B68-A0A4-094F-B6CA-34F3B3F87C6C}" destId="{D6C79AE7-7F9C-3A40-8CDF-7C6E3F514E77}" srcOrd="1" destOrd="0" parTransId="{F2ADAF5B-C0AA-C247-AC38-61E617FB317F}" sibTransId="{8EEFAD31-DDFC-6049-B8AC-4688F8395111}"/>
    <dgm:cxn modelId="{0D75A48F-9668-C341-BB9C-86485D7F758A}" type="presOf" srcId="{D6C79AE7-7F9C-3A40-8CDF-7C6E3F514E77}" destId="{6115C417-003C-EC46-B5D3-19C19E7F267D}" srcOrd="0" destOrd="0" presId="urn:microsoft.com/office/officeart/2005/8/layout/list1"/>
    <dgm:cxn modelId="{7E210A92-9714-9647-89B4-C1F66FCE226B}" srcId="{46968B68-A0A4-094F-B6CA-34F3B3F87C6C}" destId="{DDBCDE63-DC60-364E-80B9-62038D3F4DED}" srcOrd="2" destOrd="0" parTransId="{8C65CFAA-D7F0-FE4E-A66D-1A4DDE828BE3}" sibTransId="{103B25AE-F2AE-DC49-BD4C-5AF83393B3FD}"/>
    <dgm:cxn modelId="{2D83A5AF-D606-ED41-BC06-B040B84CFC4E}" type="presOf" srcId="{D6C79AE7-7F9C-3A40-8CDF-7C6E3F514E77}" destId="{CF9F864D-0581-EB4A-BE89-0F34C1227F4D}" srcOrd="1" destOrd="0" presId="urn:microsoft.com/office/officeart/2005/8/layout/list1"/>
    <dgm:cxn modelId="{F8DAA7BE-E5C9-9646-8B92-E345D0BCEE9A}" srcId="{46968B68-A0A4-094F-B6CA-34F3B3F87C6C}" destId="{7A627EDD-1272-7E47-9A1A-79CA9645F78A}" srcOrd="0" destOrd="0" parTransId="{FE0A9A1D-97F7-7C46-A8F3-24F4BA953715}" sibTransId="{F6F70791-629F-364F-B217-1F6333C5AC42}"/>
    <dgm:cxn modelId="{D0D3F36C-3FC7-294F-9A89-63C3E46449C1}" type="presParOf" srcId="{46F5CA81-2580-0245-B46B-20AFA334D71E}" destId="{8F26357C-0F1E-174F-AF5A-AEFBFE7A96BA}" srcOrd="0" destOrd="0" presId="urn:microsoft.com/office/officeart/2005/8/layout/list1"/>
    <dgm:cxn modelId="{21BF8BBB-A6B9-C24C-89EE-CBC4D0E0C54D}" type="presParOf" srcId="{8F26357C-0F1E-174F-AF5A-AEFBFE7A96BA}" destId="{55E985BF-50BD-EB41-8A7F-7E96F9712E12}" srcOrd="0" destOrd="0" presId="urn:microsoft.com/office/officeart/2005/8/layout/list1"/>
    <dgm:cxn modelId="{1FCBBD8B-21D3-7649-8743-965760077AA6}" type="presParOf" srcId="{8F26357C-0F1E-174F-AF5A-AEFBFE7A96BA}" destId="{3BF62C17-731C-F047-A515-1EC6BAD654B6}" srcOrd="1" destOrd="0" presId="urn:microsoft.com/office/officeart/2005/8/layout/list1"/>
    <dgm:cxn modelId="{C0A1D0CF-2BB6-4B41-8EEE-984E4E4C9109}" type="presParOf" srcId="{46F5CA81-2580-0245-B46B-20AFA334D71E}" destId="{612AA4E8-3D3F-BA44-B872-73FFAC39C4BD}" srcOrd="1" destOrd="0" presId="urn:microsoft.com/office/officeart/2005/8/layout/list1"/>
    <dgm:cxn modelId="{18D252E3-8679-5C40-8A1F-505BE56BDCE3}" type="presParOf" srcId="{46F5CA81-2580-0245-B46B-20AFA334D71E}" destId="{6C0C9BEE-4AE9-994F-B609-913E48E15ED2}" srcOrd="2" destOrd="0" presId="urn:microsoft.com/office/officeart/2005/8/layout/list1"/>
    <dgm:cxn modelId="{8C09DA54-09D6-D14F-A1E4-D79EBA702064}" type="presParOf" srcId="{46F5CA81-2580-0245-B46B-20AFA334D71E}" destId="{CC8A6411-80B3-FF48-9693-483ACA3113DA}" srcOrd="3" destOrd="0" presId="urn:microsoft.com/office/officeart/2005/8/layout/list1"/>
    <dgm:cxn modelId="{53108F41-6B76-C94E-A70C-5B7236D35D97}" type="presParOf" srcId="{46F5CA81-2580-0245-B46B-20AFA334D71E}" destId="{E643A95F-C028-394F-BE6A-03A843EEFEA1}" srcOrd="4" destOrd="0" presId="urn:microsoft.com/office/officeart/2005/8/layout/list1"/>
    <dgm:cxn modelId="{FB4A5501-4B26-744C-985D-8DF915B8C8E0}" type="presParOf" srcId="{E643A95F-C028-394F-BE6A-03A843EEFEA1}" destId="{6115C417-003C-EC46-B5D3-19C19E7F267D}" srcOrd="0" destOrd="0" presId="urn:microsoft.com/office/officeart/2005/8/layout/list1"/>
    <dgm:cxn modelId="{E7E9FBD4-CFEB-0541-806E-1CA657D55C03}" type="presParOf" srcId="{E643A95F-C028-394F-BE6A-03A843EEFEA1}" destId="{CF9F864D-0581-EB4A-BE89-0F34C1227F4D}" srcOrd="1" destOrd="0" presId="urn:microsoft.com/office/officeart/2005/8/layout/list1"/>
    <dgm:cxn modelId="{28B1D801-EBA9-F149-AD04-600E462212ED}" type="presParOf" srcId="{46F5CA81-2580-0245-B46B-20AFA334D71E}" destId="{E800E8B5-672E-F64F-8758-AFE92599D9CE}" srcOrd="5" destOrd="0" presId="urn:microsoft.com/office/officeart/2005/8/layout/list1"/>
    <dgm:cxn modelId="{F4B6983B-02B0-6B49-AB0E-2B68D194050B}" type="presParOf" srcId="{46F5CA81-2580-0245-B46B-20AFA334D71E}" destId="{747AE700-DBBD-484F-8915-1004AA8D75BA}" srcOrd="6" destOrd="0" presId="urn:microsoft.com/office/officeart/2005/8/layout/list1"/>
    <dgm:cxn modelId="{B3FFE826-0913-9746-8209-ABC9A62A412A}" type="presParOf" srcId="{46F5CA81-2580-0245-B46B-20AFA334D71E}" destId="{4D1FE315-E21D-CD4A-87C0-2340F13DBD9B}" srcOrd="7" destOrd="0" presId="urn:microsoft.com/office/officeart/2005/8/layout/list1"/>
    <dgm:cxn modelId="{CCE398F4-3E3A-A34B-834C-61B04B27D283}" type="presParOf" srcId="{46F5CA81-2580-0245-B46B-20AFA334D71E}" destId="{9C484792-E67C-1C47-92E4-F6DADC6A2650}" srcOrd="8" destOrd="0" presId="urn:microsoft.com/office/officeart/2005/8/layout/list1"/>
    <dgm:cxn modelId="{BE0378BF-8DD8-114A-B67E-FB110E027261}" type="presParOf" srcId="{9C484792-E67C-1C47-92E4-F6DADC6A2650}" destId="{CE96FE51-FCB6-5F40-B698-49F961F7ACC9}" srcOrd="0" destOrd="0" presId="urn:microsoft.com/office/officeart/2005/8/layout/list1"/>
    <dgm:cxn modelId="{D0E07CC8-80F7-6C4F-86A5-AB55001D5408}" type="presParOf" srcId="{9C484792-E67C-1C47-92E4-F6DADC6A2650}" destId="{1FB161FD-DB1C-764C-9DCF-2998A792F207}" srcOrd="1" destOrd="0" presId="urn:microsoft.com/office/officeart/2005/8/layout/list1"/>
    <dgm:cxn modelId="{77A56E79-5BE9-B643-9078-69FE8D920281}" type="presParOf" srcId="{46F5CA81-2580-0245-B46B-20AFA334D71E}" destId="{A9796192-FC02-4840-A079-3F70A645E332}" srcOrd="9" destOrd="0" presId="urn:microsoft.com/office/officeart/2005/8/layout/list1"/>
    <dgm:cxn modelId="{FF93BB2D-1598-514A-A278-A2183F2F15C3}" type="presParOf" srcId="{46F5CA81-2580-0245-B46B-20AFA334D71E}" destId="{56399AB1-8066-AF45-8806-67FB6818386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E6DA3-567E-B545-B5D6-8EC7815E2664}">
      <dsp:nvSpPr>
        <dsp:cNvPr id="0" name=""/>
        <dsp:cNvSpPr/>
      </dsp:nvSpPr>
      <dsp:spPr>
        <a:xfrm>
          <a:off x="51" y="178336"/>
          <a:ext cx="491378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2000" kern="1200" dirty="0" err="1"/>
            <a:t>Classifiers</a:t>
          </a:r>
          <a:endParaRPr lang="zh-CN" altLang="en-US" sz="2000" kern="1200" dirty="0"/>
        </a:p>
      </dsp:txBody>
      <dsp:txXfrm>
        <a:off x="51" y="178336"/>
        <a:ext cx="4913783" cy="576000"/>
      </dsp:txXfrm>
    </dsp:sp>
    <dsp:sp modelId="{296689D1-FACA-014D-8884-A8824063A0F1}">
      <dsp:nvSpPr>
        <dsp:cNvPr id="0" name=""/>
        <dsp:cNvSpPr/>
      </dsp:nvSpPr>
      <dsp:spPr>
        <a:xfrm>
          <a:off x="51" y="754336"/>
          <a:ext cx="4913783" cy="2835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Logistic Regression</a:t>
          </a:r>
          <a:endParaRPr lang="zh-CN" alt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Tree-Augmented Naïve Bayes</a:t>
          </a:r>
          <a:endParaRPr lang="zh-CN" sz="2000" b="0" i="0" u="none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u="none" kern="1200" dirty="0"/>
            <a:t>Fisher´s Linear Discriminant Analysis</a:t>
          </a:r>
          <a:endParaRPr lang="zh-CN" sz="2000" b="0" i="0" u="none" kern="1200" dirty="0"/>
        </a:p>
      </dsp:txBody>
      <dsp:txXfrm>
        <a:off x="51" y="754336"/>
        <a:ext cx="4913783" cy="2835928"/>
      </dsp:txXfrm>
    </dsp:sp>
    <dsp:sp modelId="{E4F0A38B-4A3C-E54E-9703-970A53F85C65}">
      <dsp:nvSpPr>
        <dsp:cNvPr id="0" name=""/>
        <dsp:cNvSpPr/>
      </dsp:nvSpPr>
      <dsp:spPr>
        <a:xfrm>
          <a:off x="5601764" y="178336"/>
          <a:ext cx="4913783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2000" kern="1200" dirty="0" err="1"/>
            <a:t>Metaclassifiers</a:t>
          </a:r>
          <a:endParaRPr lang="zh-CN" altLang="en-US" sz="2000" kern="1200" dirty="0"/>
        </a:p>
      </dsp:txBody>
      <dsp:txXfrm>
        <a:off x="5601764" y="178336"/>
        <a:ext cx="4913783" cy="576000"/>
      </dsp:txXfrm>
    </dsp:sp>
    <dsp:sp modelId="{7014C31C-E7D5-D84B-B6DA-13E7BB0B0E2C}">
      <dsp:nvSpPr>
        <dsp:cNvPr id="0" name=""/>
        <dsp:cNvSpPr/>
      </dsp:nvSpPr>
      <dsp:spPr>
        <a:xfrm>
          <a:off x="5601764" y="754336"/>
          <a:ext cx="4913783" cy="2835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noProof="0" dirty="0"/>
            <a:t>Bagging with Multilayer Perceptron</a:t>
          </a:r>
          <a:endParaRPr lang="en-US" altLang="zh-CN" sz="2000" i="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noProof="0" dirty="0"/>
            <a:t>Boosting with </a:t>
          </a:r>
          <a:r>
            <a:rPr lang="en-US" sz="2000" i="0" kern="1200" noProof="0" dirty="0" err="1"/>
            <a:t>RLog</a:t>
          </a:r>
          <a:endParaRPr lang="en-US" altLang="zh-CN" sz="2000" i="0" kern="1200" noProof="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noProof="0" dirty="0"/>
            <a:t>Random Forest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kern="1200" noProof="0" dirty="0"/>
            <a:t> Fusion with Majority vote (k-NN, RIPPER, Support Vector Machine, C4.5 tree and Logistic Regression)</a:t>
          </a:r>
        </a:p>
      </dsp:txBody>
      <dsp:txXfrm>
        <a:off x="5601764" y="754336"/>
        <a:ext cx="4913783" cy="283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4EAC8-9080-CA4E-8A83-98951A37122D}">
      <dsp:nvSpPr>
        <dsp:cNvPr id="0" name=""/>
        <dsp:cNvSpPr/>
      </dsp:nvSpPr>
      <dsp:spPr>
        <a:xfrm>
          <a:off x="51" y="19705"/>
          <a:ext cx="4913783" cy="1386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3800" i="0" kern="1200" dirty="0" err="1"/>
            <a:t>Relevant</a:t>
          </a:r>
          <a:endParaRPr lang="zh-CN" altLang="en-US" sz="3800" i="0" kern="1200" dirty="0"/>
        </a:p>
      </dsp:txBody>
      <dsp:txXfrm>
        <a:off x="51" y="19705"/>
        <a:ext cx="4913783" cy="1386933"/>
      </dsp:txXfrm>
    </dsp:sp>
    <dsp:sp modelId="{CA3896ED-D1DA-E740-85BC-78ED6E1AB96D}">
      <dsp:nvSpPr>
        <dsp:cNvPr id="0" name=""/>
        <dsp:cNvSpPr/>
      </dsp:nvSpPr>
      <dsp:spPr>
        <a:xfrm>
          <a:off x="51" y="1260371"/>
          <a:ext cx="4913783" cy="29728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altLang="zh-CN" sz="3700" i="0" kern="1200" dirty="0" err="1">
              <a:latin typeface="Consolas" panose="020B0609020204030204" pitchFamily="49" charset="0"/>
              <a:cs typeface="Consolas" panose="020B0609020204030204" pitchFamily="49" charset="0"/>
            </a:rPr>
            <a:t>Meanfun</a:t>
          </a:r>
          <a:endParaRPr lang="zh-CN" altLang="en-US" sz="3700" i="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altLang="zh-CN" sz="370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IQR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700" i="0" kern="1200" dirty="0"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3700" i="0" kern="1200" dirty="0"/>
        </a:p>
      </dsp:txBody>
      <dsp:txXfrm>
        <a:off x="51" y="1260371"/>
        <a:ext cx="4913783" cy="2972835"/>
      </dsp:txXfrm>
    </dsp:sp>
    <dsp:sp modelId="{6AA96137-85CC-E34E-B948-AF8122F30940}">
      <dsp:nvSpPr>
        <dsp:cNvPr id="0" name=""/>
        <dsp:cNvSpPr/>
      </dsp:nvSpPr>
      <dsp:spPr>
        <a:xfrm>
          <a:off x="5601764" y="21458"/>
          <a:ext cx="4913783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3800" i="0" kern="1200" dirty="0" err="1"/>
            <a:t>Redundant</a:t>
          </a:r>
          <a:endParaRPr lang="zh-CN" altLang="en-US" sz="3800" i="0" kern="1200" dirty="0"/>
        </a:p>
      </dsp:txBody>
      <dsp:txXfrm>
        <a:off x="5601764" y="21458"/>
        <a:ext cx="4913783" cy="1379918"/>
      </dsp:txXfrm>
    </dsp:sp>
    <dsp:sp modelId="{0E9A04E7-852D-F044-887A-0567318B0E4C}">
      <dsp:nvSpPr>
        <dsp:cNvPr id="0" name=""/>
        <dsp:cNvSpPr/>
      </dsp:nvSpPr>
      <dsp:spPr>
        <a:xfrm>
          <a:off x="5601764" y="1258618"/>
          <a:ext cx="4913783" cy="297283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58" tIns="197358" rIns="263144" bIns="296037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meanfreq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Q75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skew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700" i="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centroid</a:t>
          </a:r>
          <a:endParaRPr lang="zh-CN" altLang="en-US" sz="3700" i="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sp:txBody>
      <dsp:txXfrm>
        <a:off x="5601764" y="1258618"/>
        <a:ext cx="4913783" cy="2972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C9BEE-4AE9-994F-B609-913E48E15ED2}">
      <dsp:nvSpPr>
        <dsp:cNvPr id="0" name=""/>
        <dsp:cNvSpPr/>
      </dsp:nvSpPr>
      <dsp:spPr>
        <a:xfrm>
          <a:off x="0" y="507896"/>
          <a:ext cx="10515600" cy="80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62C17-731C-F047-A515-1EC6BAD654B6}">
      <dsp:nvSpPr>
        <dsp:cNvPr id="0" name=""/>
        <dsp:cNvSpPr/>
      </dsp:nvSpPr>
      <dsp:spPr>
        <a:xfrm>
          <a:off x="500620" y="35576"/>
          <a:ext cx="10012402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s-ES" altLang="zh-CN" sz="3200" kern="1200" dirty="0" err="1">
              <a:latin typeface="Consolas" panose="020B0609020204030204" pitchFamily="49" charset="0"/>
              <a:cs typeface="Consolas" panose="020B0609020204030204" pitchFamily="49" charset="0"/>
            </a:rPr>
            <a:t>meanfun</a:t>
          </a:r>
          <a:r>
            <a:rPr kumimoji="1" lang="es-ES" altLang="zh-CN" sz="3200" kern="1200" dirty="0"/>
            <a:t> </a:t>
          </a:r>
          <a:r>
            <a:rPr kumimoji="1" lang="es-ES" altLang="zh-CN" sz="3200" kern="1200" dirty="0">
              <a:latin typeface="Calibri" panose="020F0502020204030204" pitchFamily="34" charset="0"/>
              <a:cs typeface="Calibri" panose="020F0502020204030204" pitchFamily="34" charset="0"/>
            </a:rPr>
            <a:t>&amp;</a:t>
          </a:r>
          <a:r>
            <a:rPr kumimoji="1" lang="es-ES" altLang="zh-CN" sz="3200" kern="1200" dirty="0"/>
            <a:t> </a:t>
          </a:r>
          <a:r>
            <a:rPr kumimoji="1" lang="es-ES" altLang="zh-CN" sz="3200" kern="1200" dirty="0">
              <a:latin typeface="Consolas" panose="020B0609020204030204" pitchFamily="49" charset="0"/>
              <a:cs typeface="Consolas" panose="020B0609020204030204" pitchFamily="49" charset="0"/>
            </a:rPr>
            <a:t>IQR</a:t>
          </a:r>
          <a:endParaRPr kumimoji="1" lang="es-ES" altLang="zh-CN" sz="3200" kern="1200" dirty="0">
            <a:latin typeface="Calibri" panose="020F0502020204030204" pitchFamily="34" charset="0"/>
            <a:cs typeface="Calibri" panose="020F0502020204030204" pitchFamily="34" charset="0"/>
            <a:sym typeface="Wingdings" pitchFamily="2" charset="2"/>
          </a:endParaRPr>
        </a:p>
      </dsp:txBody>
      <dsp:txXfrm>
        <a:off x="546734" y="81690"/>
        <a:ext cx="9920174" cy="852412"/>
      </dsp:txXfrm>
    </dsp:sp>
    <dsp:sp modelId="{747AE700-DBBD-484F-8915-1004AA8D75BA}">
      <dsp:nvSpPr>
        <dsp:cNvPr id="0" name=""/>
        <dsp:cNvSpPr/>
      </dsp:nvSpPr>
      <dsp:spPr>
        <a:xfrm>
          <a:off x="0" y="1959416"/>
          <a:ext cx="10515600" cy="80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864D-0581-EB4A-BE89-0F34C1227F4D}">
      <dsp:nvSpPr>
        <dsp:cNvPr id="0" name=""/>
        <dsp:cNvSpPr/>
      </dsp:nvSpPr>
      <dsp:spPr>
        <a:xfrm>
          <a:off x="500620" y="1487096"/>
          <a:ext cx="10012402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3200" kern="1200" dirty="0">
              <a:latin typeface="Calibri" panose="020F0502020204030204" pitchFamily="34" charset="0"/>
              <a:cs typeface="Calibri" panose="020F0502020204030204" pitchFamily="34" charset="0"/>
            </a:rPr>
            <a:t>TAN </a:t>
          </a:r>
          <a:r>
            <a:rPr lang="es-ES" altLang="zh-CN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for</a:t>
          </a:r>
          <a:r>
            <a:rPr lang="es-ES" altLang="zh-CN" sz="32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sz="3200" kern="1200" dirty="0" err="1">
              <a:latin typeface="Calibri" panose="020F0502020204030204" pitchFamily="34" charset="0"/>
              <a:cs typeface="Calibri" panose="020F0502020204030204" pitchFamily="34" charset="0"/>
            </a:rPr>
            <a:t>numeric</a:t>
          </a:r>
          <a:r>
            <a:rPr lang="es-ES" altLang="zh-CN" sz="3200" kern="1200" dirty="0">
              <a:latin typeface="Calibri" panose="020F0502020204030204" pitchFamily="34" charset="0"/>
              <a:cs typeface="Calibri" panose="020F0502020204030204" pitchFamily="34" charset="0"/>
            </a:rPr>
            <a:t> variables</a:t>
          </a:r>
          <a:endParaRPr lang="zh-CN" altLang="en-US" sz="3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46734" y="1533210"/>
        <a:ext cx="9920174" cy="852412"/>
      </dsp:txXfrm>
    </dsp:sp>
    <dsp:sp modelId="{56399AB1-8066-AF45-8806-67FB6818386E}">
      <dsp:nvSpPr>
        <dsp:cNvPr id="0" name=""/>
        <dsp:cNvSpPr/>
      </dsp:nvSpPr>
      <dsp:spPr>
        <a:xfrm>
          <a:off x="0" y="3410935"/>
          <a:ext cx="10515600" cy="80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161FD-DB1C-764C-9DCF-2998A792F207}">
      <dsp:nvSpPr>
        <dsp:cNvPr id="0" name=""/>
        <dsp:cNvSpPr/>
      </dsp:nvSpPr>
      <dsp:spPr>
        <a:xfrm>
          <a:off x="511403" y="2938616"/>
          <a:ext cx="10000377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Future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work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: balance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between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correlation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and </a:t>
          </a:r>
          <a:r>
            <a:rPr lang="es-ES" altLang="zh-CN" sz="3100" kern="1200" dirty="0" err="1">
              <a:latin typeface="Calibri" panose="020F0502020204030204" pitchFamily="34" charset="0"/>
              <a:cs typeface="Calibri" panose="020F0502020204030204" pitchFamily="34" charset="0"/>
            </a:rPr>
            <a:t>stable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altLang="zh-CN" sz="3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β </a:t>
          </a:r>
          <a:r>
            <a:rPr lang="es-ES" altLang="zh-CN" sz="31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for</a:t>
          </a:r>
          <a:r>
            <a:rPr lang="es-ES" altLang="zh-CN" sz="31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</a:t>
          </a:r>
          <a:r>
            <a:rPr lang="es-ES" altLang="zh-CN" sz="31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RLog</a:t>
          </a:r>
          <a:r>
            <a:rPr lang="es-ES" altLang="zh-CN" sz="31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zh-CN" altLang="en-US" sz="3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7517" y="2984730"/>
        <a:ext cx="9908149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3:53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13742,'65'0'-492,"1"0"0,-18 0 0,17 0 0,-17 0 0,24 0 0,-3 0 453,16 0 1,-2 0 55,8 0 0,7 0 4,-45 0 0,-1 0 0,0 0 0,1 0-3,45 0 0,0 0-24,0 0 0,-3 0 1,-3 0 1,-12 0 2,-8 0 1,2 0-7,11 0 0,2 0 30,5 0 1,4 0 10,-5 0 1,-2 0-26,3 0 0,-1 0-8,7 0 0,0 0 1,0 0 0,-2 0 0,-2 0-7,-3 0 1,-15 0 0,7 0 3,6 0 1,-21 0 0,17 0 0,8 0 1,-25 0-1,21 0 1,1 0 0,-16 0 0,15 0 0,-4 0 0,-16 0 0,-1 0-2,8 0 0,-10 0 0,10 0-9,2 0 1,-8 0 8,2 0 0,4 0 0,22 0 1,-9 0 2,-4 0 1,7 0 0,6 0 0,-29 0-1,3 0 1,-13 0-2,19 0 0,-12 0-17,19 0 1,-33 0 9,20 0 1,-7 0 6,20 0 0,-15 0 2,8 0 0,-28 0-1,15 0 1,-10 0-1,17 0 0,4 0-1,15 0 0,-27 0 0,7 0 0,-7 0 36,14 0 1,9 0 41,5 0 1,-5 0-58,-2 0 0,-9 0-8,2 0 1,-17 0-21,11 0 0,-24 0 13,11 0 0,-14 0 14,21 0 0,-12 0-5,18 0 1,-22 0-18,22 0 1,-26 0 4,26 0 1,-29 0-11,23 0 30,-32 0-19,30 0-3,-49 0 21,28 0 30,-30 0-49,24 0-118,-6 0-102,-1 0-133,-1 0 183,-18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5:52.1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12811,'87'0'-481,"5"0"0,-1 0 529,7 0 1,-2 0 0,-43 0 0,1 0 10,-3 0 0,-2 0 0,31 0 0,-8 0-7,18 0 1,-16 0 0,-25 0-1,2 0-5,3 0 0,-1 0 1,31 0-1,-31 0 1,-1 0-1,37 0 39,-4 0 1,-9 0-1,16 0-47,-38 0 0,1 0 0,36 0 0,-36 0 0,1 0-34,-1 0 1,-3 0-1,20 0 1,13 0 0,-9 0-4,-2 0 1,-9 0 0,9 0-47,22 0 1,-20 0 0,-23 0 0,1 0 32,2 0 1,-3 0 0,25 0-1,20 0 1,-15 0 60,-7 0 0,-10 0 215,-1 0-253,26 0 1,-12 0-1,17 0 12,-3 0 1,-19 0 0,18 0-14,6 0 0,-28 0 0,19 0-77,0 0 0,-8 0 1,14 0 30,-5 0 1,-18 0-1,-1 0 45,19 0 0,-18 0 0,21 0-1,-3 0 0,-16 0 0,-5 0 27,14 0 1,-13 0-1,17 0-17,0 0 1,-11 0 0,-6 0-20,6 0 1,-8 0 0,1 0-7,14 0 1,-18 0 0,18 0-1,4 0 1,-19 0-8,17 0 0,2 0 3,-36 0 1,2 0 0,0 0-1,-1 0 1,46 0 1,-2 0 0,-1 0-17,3 0 1,-19 0-1,12 0 10,7 0 0,-17 0 0,-32 0 0,2 0 14,43 0 1,-23 0 39,-5 0 1,3 0-24,29 0 0,-19 0-10,-1 0 1,-25 0-23,18 0 0,-27 0 4,21 0 0,-23 0-9,16 0 25,-25 0 0,39 0 15,-13 0 0,-7 0-17,7 0 0,-20 0 12,20 0 100,-18 0 41,25 0-125,-16 0-211,0 0-72,-20 0 7,-12 0 0,-71 0 0,-12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5:58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12214,'43'0'-984,"1"0"1080,-42 0 176,15 0-102,3 0-83,2 0 0,34 0-32,10 0 1,-5 0 34,11 0 0,-1 0 13,21 0 0,2 0-103,-39 0 0,1 0 13,29 0 1,4 0-40,-17 0 40,-9 0 0,9 0 1,-11 0-15,13 0 1,-11 0-1,11 0-27,4 0 1,-6 0 0,11 0 47,0 0 1,-9 0 6,4 0 0,5 0 0,-30 0 1,3 0-5,-3 0 0,-2 0 1,34 0-1,11 0-4,2 0 1,-17 0 0,1 0-27,16 0 1,-8 0 0,-36 0 0,3 0-15,2 0 1,-1 0 0,29 0-1,11 0 1,-13 0 12,-2 0 0,-7 0 0,7 0 1,0 0 6,-3 0 1,3 0 0,6 0 11,-36 0 0,-1 0 0,39 0 1,-38 0-1,1 0-21,3 0 1,-3 0 0,27 0 0,-30 0 0,2 0-17,-1 0 0,-1 0 1,31 0-1,-29 0 0,1 0 10,2 0 1,-1 0-1,26 0 1,-29 0-1,2 0 21,2 0 1,-3 0 0,26 0-1,-28 0 1,2 0 6,-1 0 0,-2 0 0,27 0 0,19 0 54,-3 0 0,-14 0-61,19 0 1,-11 0 0,11 0-64,-11 0 1,-13 0-22,-2 0 1,2 0 37,11 0 0,-11 0 216,4 0-167,-13 0 438,12 0-387,-8 0 19,1 0-284,6 0 203,-15 0 1,-11 0 44,-4 0-20,-22 0 0,50 0-5,-9 0 0,-10 0-113,10 0 2,-30 0-803,19 0 568,-32 0 0,6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6:03.3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 0 12200,'-61'0'-658,"22"0"879,21 0 1,66 0-157,18 0 1,8 0 154,4 0-195,-17 0 1,26 0 0,-22 0-1,9 0 93,9 0 0,0 0 0,6 0 1,3 0-18,4 0 0,-7 0 1,-35 0-1,3 0-94,8 0 1,-2 0 0,-12 0 0,-1 0 0,6 0 0,1 0 0,-7 0 0,0 0-66,41 0 0,-10 0 1,13 0 3,-37 0 1,1 0 0,38 0 0,-35 0 0,2 0 46,-1 0 1,-2 0 0,31 0 0,-34 0 0,2 0 113,3 0 1,-2 0 0,31 0-83,7 0-21,-39 0 1,-2 0 0,23 0 0,-28 0 0,1 0-14,-1 0 1,-2 0 0,26 0 0,-27 0 0,2 0-35,4 0 1,-3 0 0,22 0 0,-24 0 0,3 0 23,-1 0 0,0 0 0,35 0 1,-34 0-1,1 0-1,2 0 0,-1 0 1,25 0-1,18 0 1,-15 0 41,-7 0 1,-4 0 0,7 0-5,14 0 0,-3 0 0,-35 0 0,1 0-35,-3 0 0,-2 0 1,43 0-1,-18 0 0,5 0 15,-1 0 1,-4 0-3,3 0 3,-25 0 1,1 0-1,34 0 1,9 0-1,-13 0 17,-2 0 1,-14 0 0,12 0 25,10 0 0,-12 0 0,12 0-19,7 0 0,-17 0 1,-32 0-1,2 0-3,43 0 1,-12 0-1,-10 0 1,2 0-31,2 0 1,-1 0-1,7 0-1,-32 0 1,0 0 0,46 0 0,-41 0 0,1 0 16,-3 0 0,-1 0 0,39 0 0,-12 0 41,14 0 0,-12 0-37,-30 0 1,2 0 0,-3 0-1,1 0 1,5 0 0,1 0 6,-4 0 1,-2 0 0,36 0-8,-8 0 1,-1 0 39,-26 0 1,1 0 0,45 0 75,-7 0 1,-4 0-24,-8 0 1,-1 0-23,1 0 1,-12 0-216,5 0 0,-24 0 2,17 0 124,-13 0 38,25 0 1,-21 0 27,10 0 105,-36 0 25,31 0-279,-46 0-237,14 0 0,-21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6:28.47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12326,'44'0'-984,"8"0"1025,-22 0 0,29 0 71,13 0 0,4 0-31,3 0 1,14 0 0,3 0-45,-2 0 1,-18 0 0,-6 0-9,13 0 0,-5 0 1,18 0-30,0 0 1,-9 0-1,-38 0 1,2 0-28,45 0 0,-11 0 0,-7 0 40,16 0 1,-18 0 0,22 0 21,-48 0 1,0 0 0,33 0 0,-32 0 0,2 0-16,0 0 0,-1 0 0,28 0 0,-29 0 0,1 0 16,2 0 1,-2 0 0,38 0-1,-38 0 1,2 0-25,3 0 1,-3 0-1,36 0 1,-36 0-1,1 0 1,40 0-7,-5 0 0,-10 0 1,7 0-1,3 0 4,-5 0 0,6 0 0,7 0-15,-40 0 1,-1 0 0,39 0 0,-43 0 0,-1 0 0,37 0-2,-4 0 0,-9 0 1,7 0-1,0 0 1,-3 0 1,3 0 0,9 0 2,-37 0 0,1 0 1,37 0-1,-40 0 0,-1 0 1,37 0 0,-4 0 1,-2 0 0,6 0 0,-2 0 35,-4 0 0,0 0 0,6 0-17,-37 0 1,0 0 0,40 0 0,-39 0 0,1 0-19,2 0 1,-1 0-1,27 0 1,-28 0 0,1 0-2,0 0 1,-1 0 0,35 0 0,-36 0 0,1 0-4,3 0 0,-3 0 0,27 0 0,-30 0 0,2 0 25,-1 0 0,-1 0 0,25 0 0,20 0 57,-3 0 0,-10 0 0,13 0-27,-7 0 1,-17 0 0,0 0-51,17 0 1,-19 0 0,19 0-40,-6 0 1,-16 0 0,1 0 13,8 0 1,-11 0-84,14 0 1,-1 0 106,20 0 1,-8 0 38,-6 0 0,-3 0 2,-3 0 0,-6 0-12,0 0-61,-26 0-109,17 0 8,-30 0-41,6 0-32,-2 0-123,-7 0-608,10 0 937,-10 0 0,-10 0 0,-12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6:37.73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12382,'61'0'-492,"13"0"0,-13 0 455,17 0 1,-17 0 168,4 0-105,-30 0 0,33 0-27,-23 0 1,3 0-13,24 0 0,7 0 7,-28 0 1,2 0 0,-3 0-1,0 0 12,2 0 0,1 0 1,-1 0-1,0 0 12,46 0 1,-47 0 0,-1 0 0,37 0-6,2 0 0,-17 0-18,6 0 0,7 0 11,-33 0 0,1 0 0,36 0 0,-8 0 13,1 0 1,-16 0-36,5 0 16,-20 0 0,10 0 4,-9 0 1,9 0 38,17 0 0,1 0-12,-1 0 1,7 0-16,0 0 1,2 0-19,-2 0 0,-5 0-4,5 0 0,7 0 18,6 0 1,-29 0 37,3 0 1,-13 0 2,20 0 0,-23 0-42,16 0 0,-22 0-45,22 0 1,-5 0 17,12 0 0,6 0 6,0 0 1,6 0-1,-6 0 0,0 0-14,-7 0 1,7 0-3,0 0 1,2 0-13,-2 0 0,5 0 51,8 0-17,-18 0 0,-8 0 0,-13 0 1,11 0 3,14 0 0,1 0 9,-6 0 0,8 0-7,4 0 0,-17 0-3,-2 0 0,0 0 5,20 0 0,-18 0 66,17 0 0,-37 0-80,18 0 1,-15 0-46,15 0 0,0 0 48,6 0 0,0 0-12,1 0 1,-5 0-3,4 0 1,-12 0-38,19 0 0,-33 0-346,20 0-292,-35 0 695,35 0 0,-29 0 0,16 0 0,-11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6:44.2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138 0 12461,'-61'0'-984,"13"0"556,28 0 989,12 0-549,60 0 1,-2 0-57,48 0 0,-31 0 45,5 0 0,-22 0 8,22 0 0,-2 0 35,15 0 1,4 0-40,9 0 1,-46 0 0,1 0 0,-2 0 0,0 0-22,45 0 0,-16 0 5,-1 0 0,-3 0 0,-27 0 0,2 0 9,43 0 0,-22 0 1,4 0 8,2 0 0,-8 0 119,2 0-109,-13 0 0,12 0 0,-10 0 11,13 0 0,-2 0 1,11 0-26,0 0 0,-13 0 0,-1 0-6,14 0 0,-18 0 1,16 0-2,-1 0 0,-10 0 0,11 0-3,1 0 1,-10 0 0,13 0 2,11 0 0,-20 0 0,20 0-4,-2 0 0,-14 0 1,16 0 5,0 0 0,-20 0 0,16 0 2,6 0 0,-27 0 0,25 0-7,-44 0 0,-1 0 0,36 0 1,-35 0-1,0 0-10,-1 0 0,-2 0 0,41 0 0,-18 0 0,2 0 6,2 0 0,-2 0 0,11 0 10,-32 0 0,0 0 0,32 0 1,13 0-1,-15 0 22,-7 0 1,-4 0 0,0 0 43,2 0 0,15 0 0,9 0-51,-44 0 0,-1 0 0,32 0-41,13 0 29,-17 0 1,-7 0 0,-5 0 2,14 0 0,-11 0 1,17 0-22,3 0 1,-14 0 6,20 0 0,-9 0 8,-37 0 1,1 0 0,-3 0 0,0 0-4,48 0 1,-6 0 1,-1 0 1,-28 0-13,2 0 1,-8 0 10,21 0 1,-23 0 5,10 0-5,-30 0 51,37 0-8,-28 0-41,6 0 11,-5 0-29,-5 0 8,10 0-61,0 0-93,-11 0 133,-2 0-46,-24 0-7,22 0 19,-22 0 65,6 0 0,-10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6:49.4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 12349,'68'0'159,"4"0"0,-16 0-202,23 0 0,3 0 1,-30 0-1,1 0 74,2 0 1,-1 0 0,35 0 0,9 0 0,-11 0-24,-2 0 0,-9 0 1,7 0-1,0 0-6,-3 0 0,-3 0 1,5 0-28,-32 0 1,1 0-1,36 0 57,-35 0 1,0 0-28,31 0 1,4 0-2,-9 0 0,-1 0 127,21 0-111,0 0 0,-22 0 1,7 0 51,-1 0 1,-8 0-32,5 0 1,6 0 0,-31 0 0,1 0 30,43 0 0,-20 0 24,-6 0 1,4 0-32,22 0 1,-46 0-1,1 0-60,-1 0 1,0 0-1,1 0 1,1 0-19,-2 0 0,0 0 0,46 0-48,0 0 71,0 0 0,-21 0 0,5 0-21,1 0 0,-9 0 3,4 0 1,-6 0 0,24 0 45,-7 0 1,-15 0 0,-4 0-9,6 0 1,-4 0-30,7 0 1,6 0 0,-31 0 0,0 0 58,44 0 0,-13 0-52,-6 0 1,10 0 6,-37 0 0,1 0 0,45 0-3,-7 0 0,-4 0 14,11 0 0,-30 0 20,10 0 0,-19 0 3,19 0 1,3 0-53,4 0 0,2 0-1,-2 0 1,-11 0 45,4 0 0,-2 0-33,9 0 0,-24 0-7,5 0 0,-10 0-3,23 0 1,-18 0-3,11 0 1,-5 0 214,11 0-182,-17 0 0,-2 0 16,0 0 0,-18 0-52,38 0 0,-25 0-5,25 0 1,-27 0 50,20 0 0,-29 0-7,23 0 1,-32 0 6,19 0 13,-36 0-35,44 0-63,-46 0 1,48 0-3,-4 0 121,-13 0 43,26 0 7,-29 0 10,25 0-377,-1 0 171,-6 0 69,7 0-18,-9 0-11,-18 0 59,5 0-25,-24 0-827,6 0 579,-17 0 0,-72 0 0,-26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38:34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1490 118 7191,'11'0'28,"-2"0"0,-9-2-35,0-4 0,-2 3 0,-3-5 15,-1-1 1,-3 7-1,5-7 1,-5 3 4,-2-1 1,0-2 0,-4 5 0,2-2 8,-2 1 0,-3-4 1,-1 3-1,-1 2-8,1 1 0,-1 1 0,0-2 0,-1-3 3,-6 3 1,6 2-1,-5 2 1,4 0 5,2 0 0,1 0 0,-1 0-61,0 0 52,1 0 0,-1 0 0,1 0-7,-1 0 0,0 0 0,3 2-38,4 4 0,-4-3 1,6 5 5,0 1 1,0-7 0,6 7-1,-3-2 10,-3-1 1,4 3 0,-6-5 0,0 5 1,2 2 0,-6-5 0,4 5 1,-5 0 12,-1 0 1,-1-5-1,1 8 1,-3-1 50,-4-3 0,4 6 0,-4-8 0,4 1-28,2 0 1,1 4-1,-1-4 1,1-1-21,-1 1 0,0 0 1,1-5-1,-1 5-7,1 2 1,6-5-1,0 5 1,-1 0-2,4 0 1,-8-5 0,5 7-1,-4 3 1,4-5-1,0 0 3,-3-3 1,5 7 0,-2-1 1,-2 3 0,6-4 0,1 0 0,1 2 0,1 3 0,-3-5 0,5 0 0,-3 2 9,3 3 0,-5 1 1,0-1-1,1-3-7,-1-2 1,0 0 0,5 7 133,-3-1-128,-8 1 1,11-3-1,-7-2 1,0-2 14,0 3 1,7 1 0,-5 1 0,2-1-8,1 3 0,-3-12 1,5 12-1,-5-3-5,-2 1 1,7-5 0,-3 0 0,3 2 10,-3 3 0,5 1 0,-7 1-4,1-1 1,6 1 0,-5 0-21,5-1 0,2 1 1,0-1 5,0 1 1,0 0 0,0-1 4,0 1 1,0-1 0,2 1 14,5 0 0,-5-1 0,4 1 1,-4-1-9,-2 1 0,0 0 1,0-1-5,0 1 1,0-1 0,0 1-1,3-1 4,3 1 1,-4-7-1,5 0 1,-5 2-5,-2 3 1,2 1 0,3 1-3,1 0 0,1-1 0,-5 1 0,2-1 8,3 1 1,-1 0 0,-4-3 0,3-2-4,1-2 0,1 0 0,-5 7-41,5 0 32,-5-1 1,6 1-1,-5-1 1,1 1 1,3 0 0,1-7 0,-3 0 0,1 2-18,-2 2 1,1 3 0,1 0 12,7-1 1,-4 1-1,0-1 1,-3 1-1,1 0 1,2-1 0,-5 1 0,5-1-5,2 1 0,-5 0 0,5-1 1,-2 1-11,-5-1 1,5-5-1,0-1 1,-1 2 3,1 2 0,6 3 1,-2-1-24,5 1 1,-5 0 0,0-1 26,2 1 1,-4-7-1,0 0 21,-2 2-20,6-6 0,-11 6 0,7-6 0,0 0 5,0-1 0,-7 8 1,5-6-1,0 3-2,4 1 1,-2-4 0,-1 6-1,1-3-9,0 2 0,-4-4 0,6 2 0,0 2 4,-2 3 1,6-5 0,-6 0 0,2 2 5,0 2 1,0 3-1,5 0 1,-3-1 13,-2 1 1,0-1 0,7-1 0,-1-3-18,1-2 1,-7 0 0,0 7-1,2-1 5,3 1 1,1-7-1,1 0 1,-1 2 0,1 3 1,0 1 0,-1-1-1,1-1-11,-1 3 1,1-11-1,0 10 1,1-1 0,6-1 1,-10 3 0,5-1 0,-3 1 10,-3-1 0,-1 1 0,4-3 1,1 1 4,0 1 0,-7-3 1,-2 10-1,-1-4 10,1-3 0,2-4 1,7 3 3,0 4 0,-1 2 1,1-7-1,-1-2-11,1-2 0,0 0 0,-1 5-46,1-5 39,-1 4 1,-6-6 0,1 7-30,1-5 26,2 4 0,3-6 1,-3 9-1,-2-1 11,-1 1 0,-1-3 0,4-2 0,-2-2 7,-2 3 1,0 1 0,7 3-1,0-1 0,-1 1 0,1 0-5,-1-1 1,1 1 0,0-3 0,-1-2-6,1-2 1,-7 1-1,0 5 1,2 1-13,3-1 0,1-6 0,-1 0 0,-3 3 25,-2 1 0,0 5 1,4 2-1,-1 2 5,-3-2 0,0-2 0,4-3 0,-2 1-17,-2 0 1,1 1 24,5 5-32,1-4 0,-1 7 0,1-10 0,0 1 1,-1-1 0,-6-6 0,0 0 1,3 3-3,1 1 1,3-4-1,-1 0 1,1 2-8,-1 3 0,-3-5 0,-1 0 1,2 0 5,-2-2 0,1 6 0,3-6 0,1 2 15,0 0 1,-7-2 0,0 5-1,2-3-17,2 2 1,3 0 0,-3 0-1,-1-2 9,-3 3 0,0 1-35,6 3 28,1-1 1,-3 1 0,-1-3 23,-3-4 1,-9 5 1,11-7-1,-6 8 1,0 1 4,-1-1 0,5 1 1,-4-3-1,0-1-50,0-3 1,4 0 0,-5 6-1,1 1 8,0 0 1,6-7 0,-2 0 7,5 2 1,-5-4-1,0 2-10,2 2 1,-4-4-1,0 2 28,-3 2 0,5-4 1,-4 0-6,2-2 1,-4 4-29,6-6 17,-9 8 0,11-11 0,-6 9-1,2 2 0,-5-4 12,7 2 1,0 0-11,7 7 1,-7-3-1,-2-1 1,0-5 2,0-3 0,-5 8 0,5-3 1,-2 4 0,0-4 0,-3 0-5,7 2 1,-4-4 0,0 0 7,-1-2 1,-3 4 0,8-6 0,0-1-18,-2 3 1,0-7 0,-5 4 0,5-1-18,0 1 1,6-3 0,-6 5 0,2-1 1,0-1 1,-6 1 0,4-5 0,0 2 13,0 3 1,-5 2-1,7-5 33,2 2 0,-4 8 0,0-6 0,0 1-15,0 0 1,-4 4 0,3-5 0,1 1 3,0 0 0,-4 4 0,6-4-32,2 2 0,-4-5 1,2 5-28,2-2 1,0-1-1,1-3 12,-3 1 0,0 1 55,6-7-35,-8 0 1,7 0-18,-5 0 25,4 0 1,-4 0 0,0 0-6,3 0 0,-5 0 1,2 0-1,0-2 0,-2-5 0,6 5 1,-6-7-1,2 3 5,0-1 1,0-6 0,7 4-3,-1-2 1,-6 5 0,0-5 0,3 0 3,1 0 0,-4 5 0,0-5 0,0 0-36,-2 0 1,7 5 0,-5-8 6,4-1 1,3 4 0,-3-2 0,-2 0 21,-2 2 1,-6-6 0,6 6 0,0-2 5,-2 0 1,4 6 0,-6-6 39,2-2-41,-7 6 1,11-8 0,-6 6 11,2 0 0,-5-6-1,8 4 0,-8-3 0,5 1-6,-2 2 0,-1 2 1,-3-4-1,1 2 0,3 6 0,-5-6 0,5 0 0,2 2 0,-7-6 0,5 4-18,0-5 17,-7 8 1,15-10 0,-6 3 0,2-7-1,0 0 0,-6 2 0,6 2 0,0-2-21,-2-4 0,0 5 1,-5-6-72,7 6 96,-4 1 0,0-2 1,-7-2-1,2-2 21,3 2 1,-1 2-1,-6 3 1,0-1 7,0 1 1,0-1-1,0 0 1,0-1-24,0-5 1,3 4 0,1-4 0,2 2-10,-1-2 1,-3 4 0,-2-4 0,0 4-21,0 2 0,0-1 0,0-3 0,0-3 16,0 3 0,0 3 0,0 1 161,0 1-156,-9-1 1,1 0 0,-8 1 0,3-3 5,-2-4 1,4 2 0,-2-7 0,0 1 2,2-1 1,-6 3 0,6-7 0,-2-2-12,0 2 0,6 1 0,-4-3 1,0 2-9,0 2 0,5 7 0,-5-5 0,0 3 7,0 4 0,5 0 0,-7 0 1,-3-2 35,-1 2 0,2 2 0,0 3 0,-5-1 30,-2 1 0,5-3 1,-9-2-1,4-4-33,2-3 0,-6-2 1,2-6-1,5 0-52,3 0 0,10-3 0,-5-1-150,2-3 175,-6 0 0,13 14 0,-7 1 1,2 1-18,1-1 1,-3 7-1,3-2 1,-7 4 5,-5 3 1,5-1-1,0 1 1,-4-1 27,-7 0 0,6-1 0,-3-3 0,1-5-1,5-1 0,-1 4 1,-3-5-1,1 1-14,5-1 1,-4 5 0,6-4 0,-2-1-3,0 1 0,6 6 0,-6-2-3,-2 4 1,-2 2 0,-3 3-20,0 4 19,1-5 0,-1 14 0,1-9 133,-1-2-133,0-3 0,1 5 0,-1 0 0,1-2 8,-1-3 0,0-3 0,1-5-14,-1-7 0,3 5 1,2 1-1,2 3-23,-3-2 0,1 5 0,0-6 1,2 3-1,-2-2 1,-3 5-1,-2-8 1,-1 3 15,-5 0 1,8-2-1,-6 4 1,0-5-4,2-1 0,1 4 1,1-5-1,-2 1 60,-4-1 0,4 1 1,-2-3-30,9 7-14,-11 4 0,17 3 1,-12-1-1,-1 0 0,0 1 1,9 6-1,-11 0 1,0 0-5,2 2 1,1-7 0,1 8 0,0-4 5,1 1 1,-1 0 0,1-6-1,-1-1 3,0 1 0,1-1 0,1 0 0,1 1 24,-3-1 1,12 1-1,-12 1 1,3 3-11,-1 2 1,-1 0-1,1-7 1,3 3 12,2 4 0,0-5-58,-7 5 14,1-4 1,-1-1 0,3 3-75,3 2 88,-3 0 1,6 0-1,-8 0-103,-1-2 95,0-3 0,7-1 0,0-1 0,-2 0-11,-2 1 1,-3-1 0,0 3 0,-1 1 5,-6 3 0,10 0 0,-5-6 0,3 1-2,3 5 0,1-4 0,-4 6 1,1-2-3,5 0 0,-4 0 1,4-5-9,-5 5 0,7-4 0,3 6-3,-1 0 0,0-6 0,-6 6 50,2 0 0,8-7 0,-3 8-56,-1-1 0,7 0-17,-5 4 31,-4-4 0,7-2 7,-9 0 0,7 9 0,-5-5 0,0 3 19,0-1 0,4-2-10,-6 3 1,7 4-1,-5-7 1,0 2 34,0 1 1,5-1 0,-5 5-14,2-4 0,0 3 0,5-5-23,-3-1 0,-1 7-4,1-5 10,5-4 1,-16 7-7,5-9 0,3 9-11,-4-3 13,10-4 1,-7 9-1,7-7-6,-3 1 1,-6 3 0,5-6-66,-3 3 1,4-5-1,-4 4-98,3-2 1,1 5-11,7-8 0,0 1 26,0-6 1,0 6-240,0 0 1,0 0-647,0-7 1037,0 9 0,9 2 0,2 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38:40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2450 118 7955,'0'-19'-602,"0"-1"1,-2 2 421,-5 5 1,5 3 228,-4 3 1,3 3 306,3-9-107,0 8-191,0-3-80,0 8 0,0 2 33,0 4 0,-8-1 0,-5 8-4,-5 2 1,-4 2 0,-2 3 0,-2-3 1,2-4 0,-4 5 0,0-5 0,-3 4 43,-4 3 0,5-7 1,-3 0-1,1 2-12,1 3 0,-4-5 0,7 0 0,0 0-8,-1-2 0,1 6 0,4-4-29,-2 5 1,0-1-1,6-2 1,3-2 10,4 3 1,-3 1 0,8 1 0,-1-3-29,0-2 1,-4 0 0,7 6 0,-1 3 3,-1 4 0,-1-4 1,-6 6-1,1-1 44,-1-1 0,0 2 1,0-4 44,2 2-73,0 9 0,-7-13 0,0 4 1,1-2 3,-1 2 1,1-4 0,-1 6 0,0-2 8,1 0 1,6 3 0,2-5 0,0 2-9,0-2 1,-2 4 0,-4-2-1,1 0 1,3 3 1,0-5 0,-6 8 0,-1 1-2,0-3 1,1 5 0,-1-7-1,1 1 0,-1-1 1,0 7 0,1-5 0,-1 1 0,1-5 0,-1-2 0,0 2 1,1 5 10,-1-1 0,1 7 0,1-6 0,3 1-21,2 1 0,0-7 0,-7 5 0,3-1 7,4 1 1,-5-1 0,5 5 0,-2-2 1,2 1 0,-4-5 1,6-1-1,-2-2 9,0 0 1,6 3 0,-4-5 0,0 2 29,0-2 1,0-3-1,-4-1 1,4 2-30,3 4 1,-5-9 0,4 9-26,-2 5 1,4-5-1,-3 0 1,-1-4-3,0-2 1,4-1-1,-4 3 1,3 2 4,3 2 0,-3 0 0,-1-6 0,0 2-18,0 4 0,1-5 0,3 6 1,-3-3 15,-3 2 1,6-9 0,-3 7 0,1 2 1,1 2 1,-7-4-1,4 3 1,-2-3 1,-4 2 0,4-5 1,0 6-1,0-3-2,0 2 0,5-9 0,-5 7 0,0 0-11,0-2 0,4 0 0,-3-3 1,1 1 6,4-1 0,-3 1 0,-1 0 1,0 1 3,1 5 1,-1-8 0,5 6 0,-3 0 0,3-2 0,-1-1 1,1-1-1,-3 0-1,3-1 1,-5 1-1,3-1 1,1 1 0,3 0 1,0-1 0,-2 1 0,-3-1-2,1 1 1,4 2 0,-3 4 4,-1 6 1,-1-3 0,5-3 0,-2-2 0,-3 2 1,-2-9-1,5 7 1,-3 0-4,3-2 0,0 2 1,-1 2-5,-1 7 0,-3-5 0,5-2 0,-3-4 1,3-2 1,0-1 0,-1 1 0,-1-1-2,1 1 0,-3 6 0,-1 3 15,-2 1 0,7-6 1,-5 4 21,0 1 0,7-14 0,-4 4 1,3-1-31,3-1 0,-2 5 0,-2 2-8,-3 2 0,1 0 1,6-6-1,0-1 6,0 1 0,0 0 0,0-1 0,0 1-6,0-1 1,0 1 0,0 2 12,0 4 1,-2-11 0,-3 5-10,-1-3 1,-1 1-1,7 1 42,0 1 1,0-1 0,0 1-41,0 0 1,0-1-1,0 1 1,0-1-5,0 1 1,0 0 0,0-1-4,0 1 0,0-1 0,2 1 0,3 0 20,1-1 0,1 1 0,-7-1 1,0 1-10,0 0 1,0-7 0,0 0-1,0 2 44,0 2 0,0 3 0,0 2-41,0 4 0,0-11 0,0 5 0,0-3-2,0 1 0,6 1 1,1 1-1,-3-1 8,-2 1 0,-2-7 1,0 0-1,0 2 22,0 3 1,0-5-1,0 0-20,0 2-4,9 3 0,-7-5 1,5 0 8,-5 2 0,4-4 0,1 2 0,0 0-29,1-2 1,-6 6 0,7-6-1,-2 2-3,-1 0 0,3-6 1,-5 6-1,5 0 1,2-2 1,-5 6 0,7-4-1,3 5 0,-5-5 1,2 0 4,2 2 0,2 3 0,3 1-5,0 1 0,-7-1 0,0-1-1,2-5 7,2 4 1,-4-12 0,0 8-1,3 0-2,1-2 0,-4 4 0,0-6-15,2 1 14,-6-5 1,9 10 0,-5-8 0,4-1-16,3 3 0,-7-7 0,0 7 0,2-3 12,2 1 0,-3-1 0,-1-6 0,0 3-4,-2 3 0,6-4 0,-4 5 14,4-5 0,-3-2 0,-1 0 0,2 0-7,2 0 1,-4 0 0,0 0 0,3 0 22,1 0 0,-4 0 0,0 0 25,2 0-42,3-9 1,-5 7-1,0-4 0,2 3 2,3 3 1,-5-6-4,0-1 6,-9 1 1,14 4 38,-5-5 0,-2 3 0,2-7-7,2 2 0,-4 0 0,2 5-12,2-3 1,-4-1-1,2 3-26,2-1 0,-4-1 0,2 7 0,0-2 19,-2-4 1,7 3 0,-8-5-32,1-1 0,7 7 1,-7-7 47,0 0 1,-1 7 0,-5-6 0,3 1-25,3 0 0,-6-1 0,3 3 1,-1-3-6,0-3 0,6 4 0,-5-4 0,1 1-7,0-1 0,-1 4 0,-1-6-11,6-2 0,-4 4 0,-1-2 6,1-2 1,-7 4 0,5-2 3,-5-3 1,5-1 0,-1-3 0,-2 1 1,-1-1 1,-3 7 0,0 0 0,0-2-33,0-3 0,0-1 0,0-1 20,0 1 1,0 6-1,0-1 157,0-1-146,0 6 0,0-8 0,0 4-6,0-4 1,2 4-1,2-1-15,3-1 1,-1 4 0,-6-2-1,2-2-15,5-2 0,-5-3 0,7 0 38,0 1 1,-7 6 0,4 0 0,-4-3 10,-2-1 1,3 4 0,1 0-3,3-2 0,1-3 10,-1-1 0,-5-1 1,4 0-5,-3 1 1,-1 1 0,2 3-85,3 2 67,-1 0 1,-6-7-13,0 1 13,0-1 0,7 1 0,-1-1 0,-1 0-11,-3 1 0,-2 6 0,0 0 0,2-3-6,5-1 1,-5-3 0,6 1 10,1-1 1,-7 1 0,5-1 0,-3 0 6,3 1 1,-5 6 0,7 0 0,-3-3 1,1-1 1,1-3 0,-1-1-31,6-5 1,-2 4 0,0-4 0,0 4 16,0 2 0,-1 1 1,6-3 20,-3-4-18,0 4 1,0-6 0,0 10-1,2 3 1,3 2 1,-5 0 0,0-7 0,2 1 22,2-1 1,-4 7-1,1 0 1,1-2 0,2-3 0,-4 5 0,0 0 0,3-2-20,1-3 1,3 1 0,-1 2 0,1 2 6,-1-3 1,1-1-1,0 0 1,-1 1-4,1 3 0,-5 0 0,2-6 58,5-1 1,2 3-1,-4 1 1,-1 3-47,1-2 1,0 4 0,-1-2 0,3-2-1,4-3 0,-4 5 0,4 0 1,-2-2-34,2-2 1,-4 4 0,4 0 0,-4-3 27,-3-1 0,3 4 0,2 0 0,2-2 26,-2-3 0,-6 5 0,-3 0 0,2-2-13,-1-3 0,-1 5 1,4 0-1,1 0-15,0 2 1,-5-6 0,2 4 6,5-5 1,2-1-1,-7-1 1,-1 1-36,-3-1 0,0 7 1,4 0-1,-2-2-7,-2-3 1,-6-1-1,4-1 85,-2 0-58,6 1 1,-11-1-1,7 1 1,0-1 5,0 0 1,-7-1 0,5-3 0,-3-5-1,1-1 0,8 4 0,-4-5 1,2 1-4,0-1 1,-6-1 0,4-5-1,0 2-24,-1 2 1,-3 7 0,4-7 0,0 1-29,0 1 1,-5-4 0,5 9 0,-2 0 9,-5-2 1,-2-1-1,-2-3 1,0 3 73,0 1 1,0 4 0,0-6 0,0-1-33,0 1 0,0 4 1,0-7-1,0-2-1,0-2 1,7-4 0,-1-1-13,-1 3 10,6-13 1,-7 23 0,7-14 0,0-1-12,0 3 0,-7 6 0,3 5 0,-5-1-9,-2 1 0,0-1 0,0-1 0,0 3 9,0 1 1,0 4 0,-2-9 0,-3-2-27,-1-2 1,-1 5 0,7-1 0,0-2 11,0-2 0,-2-2 0,-2 0 0,-3 0 11,3-1 0,2 1 0,2 2 0,-3 2 34,-3 3 1,1 8 0,-5-2-1,-1 4 31,0 2 0,-2-2 0,-7 1-104,1 1 68,-1-4 0,7 13 0,0-8 0,-2-3-3,-3-4 1,5 4 0,2-4 0,0 2-24,0-2 1,5-3 0,-5-3 0,2 3 10,5 1 1,2 0 0,2-7 0,-2 5 14,-5 1 0,5 3 0,-7 6 0,3 1-4,-1-1 0,-2 1 0,5-1 0,-5 3 6,-2 4 1,7-5-1,-5 5 1,3-4-4,-1-3 1,-1 7 0,3 0 0,-1-2 35,1-3 0,-3-1 69,1-1-104,-8 1 1,10 5 0,-5 1 29,1-2 1,-6 4-1,2 0-30,-5 3 0,5 1 1,0 7-1,-2-2-18,-3-5 1,-1 5 0,-1-4 0,1 4-4,-1 2 0,0-3 0,1-1 0,-1-3 1,1 3 0,-1 0 0,0-1 0,1-1 5,-1 1 1,-2-3 0,-2-1-1,-2 0 5,2 1 0,3-1 0,1 5-359,0-3 226,1 1 1,-1 6-1,1 0 1,-1 0-280,0 0 0,-1 4 0,-6 7 0,-5 11 407,-5 6 0,-11 13 0,-2 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38:49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5292 392 7896,'-11'-13'-917,"3"2"842,-1 2 0,7 1 116,-5 1 1,-1-4 171,1-8 0,1 6 36,6 0-171,0-1 1,-3-3 0,-1 2 56,-3 2 1,1 6-138,6-6 39,-9 9 1,5-14 0,-9 7 17,-2 1 1,4-6 0,-2 8-118,-3-3 88,-1 6 1,-5-10-1,-2 6 1,-2-1 1,2-6 1,0 5-1,0 1 1,-2 1 12,2 4 0,2-3 1,3 1-1,-1 1-2,1-3 1,-3 7-1,-2-5 1,-2 5-55,2 2 0,0 0 0,0 0 1,-4 0 22,-3 0 1,5 0 0,-7 0 0,-2 0-98,-2 0 1,5 0 0,-1 0 199,-2 0-113,-2 0 1,5 0-1,1 0 35,3 0-32,-7 9 0,13-5 0,-6 7 12,0-2-10,6-3 0,-9 1 1,7 2-1,-2 1 3,2 6 0,0-5 0,0 2 0,-2 2-6,2 2 1,2 3 0,3-1 0,-3 1 1,-4 0 0,4-1 0,-4 1 0,2-1 17,-2 1 1,9 0-1,-5-1 1,2 3-10,5 4 1,0-4-1,-3 4 1,3-2 9,2 2 0,6-8 0,-4 6 73,3-1-84,-7 10 1,6-9-1,-6 7 1,2-1 10,-3 1 1,-1-7 0,-1 4-1,1-2 15,-3 0 1,12 2 0,-14-4 0,0 2 10,-2-2 0,-2 0 0,9 0 1,1 2-1,3-2 0,0-2 0,-4 0 1,2 2-16,2 2 1,8 0 0,-4-6 0,3-1 14,-1 1 1,1 2-1,4 4-16,-5 7 0,5-5 0,-5-2 1,5-4-31,2-3 0,-6 1 0,-1 0 0,1-1 70,-3 1 0,7-1 1,-7 1-63,0 0 10,7-1 0,-9 1 0,7-1-42,-3 1 27,-8 0 0,13-1 1,-7 1-1,3-1 6,-1 1 1,-1 0-1,1-1 1,-4 1 0,0-1 0,-4 1 0,6-3 0,-2-1 22,-4-3 0,4 0 0,0 6 1,0 1-20,1 0 0,3-1 1,-6 3-10,-2 4 1,4-11 0,0 5-1,0-3-13,0 1 1,7 1 0,-5 1 0,3 0 3,-1-1 1,-2 1-1,5-1 1,-5 1 8,-2 0 0,5-1 1,-7 1 60,-2-1-66,6 10 1,-9-12 0,8 7-1,-4 0-2,1-2 1,2 0 0,-4-3 0,2 3-11,-2 4 1,4-4-1,-2 4 1,-2-2 7,-3 2 1,1-4 0,2 4-1,2-4-7,-3-3 0,-1 3 1,-3 4 6,1 7 0,1-9 0,3 0 0,2 0 2,-2-2 1,-3-1 0,1-1-2,4 0 1,-5 8 1,8-6 0,-10 4-1,0-2-2,1 2 1,-1-4-1,1 6 1,-1-2-8,0 0 1,1 2-1,-1-4 1,1 3-8,-1-3 0,-2-1 1,-2-1-1,-2 2-13,2 0 1,0-6 0,0 8 0,-2-2 17,2 2 1,0-9-1,-2 9 10,-7 5 1,5-5 0,2 0 0,4-4 9,3-3 1,-1 1-1,0 0 1,1-1-22,-1 1 0,7-1 1,0 1-1,-2 0-10,-3-1 0,-1 3 0,1 2 2,5 2 18,-4 0 0,6-6 0,-9-1 0,1 1-2,-1 0 1,1-1-1,-1 1 1,0-1 16,1 1 0,-1 2 1,1 0-1,-1 2 24,0-1 0,1-9 0,-1 10 0,1-1-41,-1-1 1,7 0 0,0-2 0,-2-1-1,-3 1 0,-1-1 0,1 1 0,1 2 4,-3 4 0,11-4 1,-12 4-1,-1-2 40,-2 2 0,-2-4 0,6 4 0,1-4-23,-1-3 0,0 3 0,1 2 0,-1 2 1,1-2 1,-1 0 0,3 0 0,1 4-47,3 3 0,0-12 0,-4 5 1,2 0 0,2-2 1,-1 6-1,-5-2 1,-1-2 22,1-2 0,-1-2 0,0-1 1,1 3 31,-1 4 0,1-8 1,-1 3-1,-2 1 8,-4 0 0,9-5 0,-5 10 1,2-6-6,5-1 0,0 0 0,-5-1 0,1 3-34,-1 4 0,7-4 0,2 4 0,0-4 14,0-3 1,0 3-1,-4 0 1,4 2-24,3 0 1,-5-7-1,4 9 1,0-4 23,0-2 0,-4-1 0,5 1 1,-1 0 11,0-1 0,-4 1 0,4-1 0,1 1 7,-1 0 0,-4-1 1,4 1-1,1-1-1,-1 1 0,0 2 0,3 4 8,-8 6 1,6-3 0,-1-3 0,3-4-34,-1-3 0,0 1 1,5 0-1,-2-1 46,-3 1 0,1-1-96,6 1 58,0 0 1,-2-1-1,-3 1-2,-1-1 0,-1 1 0,7-1 66,0 1-88,0 0 1,-6-1 0,-1 1 0,3-1-5,2 1 0,2 0 0,0-1 0,0 1 3,0-1 1,0 1 0,0 0 0,0-1 29,0 1 1,0-1 0,0 1-13,0 0 0,0-1 0,0 1 0,0-1 0,0 1 1,0 0-1,0-1 39,0 1 0,0-1 1,0 1 65,0 0-97,0-1 0,2 1 0,4-1 4,7 1 1,-4 0 0,-2-1 55,-5 1-59,7-1 0,-7 1 0,6 0 1,-1-1 5,0 1 0,6-1 0,-5 1 1,3 0 0,-4-3 0,6-2 0,0-2-3,-2 3 0,6-5 0,-6 2 0,2 0-11,0-2 0,0 4 0,7-7 1,-1 1 6,1 0 1,0 0-1,-1-3 1,1 5-38,-1 0 0,1 0-15,0-5 42,-1 5 0,1 7 0,-3-3-28,-4-2 26,5-9 0,-7 12 0,6-8 0,-2 1 3,-2 0 1,-2-1 0,5-3 0,-3 1 1,2-1 1,-4 3 0,2-1 0,2-3 7,2-2 0,-3-2 0,-1 0 0,2 0-9,2 0 1,3 7-1,-1-1-6,1-1 1,0-3-1,-1-2 1,1 0 48,-1 0 1,-6 0 0,1 0 0,1 0-29,2 0 1,-2 0-1,3 0-5,4 0 1,2 0-1,-5 0 1,1 0-7,-1 0 1,1-2 0,0-3-54,-1-1 50,1-1 0,-1 7 1,1 0 5,0 0 0,-1-2 0,1-2 7,-1-3 0,1-1 0,0 3-4,-1-1 0,1-3-13,-1 3 1,-6 3 0,1-5 83,1-1 0,-4 7-70,2-5 1,-7-2-18,7 3 8,0-9 1,0 13 0,1-7-7,1 0 1,-4 7 0,2-7-7,2 1-7,-6 5 1,8-8-1,-4 7 11,5-2 1,-5-3 25,0 2 0,-2 3 55,2-9 1,2 0-51,-9-7 1,1 7-1,-7 0-19,0-2 1,2 4 0,3-2-20,1-2 1,3 4 0,-5-2-66,3-3 1,6-1 41,-7-3 28,9 1 0,-10 6 1,6 0-3,-3-3 0,6 6 0,-6-3 4,3-3 0,-7 5 1,3-2-1,-3 0 12,3 2 1,-3-4 0,7 6-4,-2-1 0,6-4-7,-2-5 0,-2-1 1,2 1-1,2-1 0,-6 7 0,-2 0 2,-5-2 0,0-1 0,2 1 3,3 2 1,-1 0 0,-6-7 11,0 1 1,0 6 0,0 0-18,0-3 1,0-1 0,0-3-3,0 1 0,3 6 0,1 0-36,2-2 1,1-3 0,-5 1 0,2 1 13,3 3 0,2 0 0,-5-6 15,3-1 0,1 7 1,-3 0 8,1-2 1,1-3 0,-5-1 1,4-1 0,-3 0 0,3 1 0,-4-1 2,-2 1 0,7 6 1,-1 0-1,-1-3 18,-3-1 0,-2 4 1,0 0-1,2-2-19,5-3 0,-5 5 0,4 0 0,-1 0-36,1 2 0,-4-6 0,5 4 9,-5-5 0,5-1 0,-1-1 0,-1 0 10,-3 1 1,0 6-1,2 0 1,3-3 4,-3-1 1,-2 4 0,1 0 0,1-2-2,2-3 0,1-1 0,-5 1 0,2 3 17,3 2 1,2 0 0,-5-7 0,3 1-7,-3-1 1,5 7 0,-1 0 0,1-2-10,0-3 1,6-1 149,-2-1-141,5 0 1,-5 3-1,0 2 7,2 2-2,2 0 1,3-1-1,0 4 1,-1-1 14,1 0 0,-1 4 1,1-4-1,2 1 7,4-1 1,-4 4-1,4-4 1,-4 0-13,-3 0 1,1 7 0,-1-5 0,1 3 30,0-1 0,-1-6 1,1 7-1,-1-1-35,1-2 0,0 7 0,-1-6 0,3 1-8,4 0 0,-4-1 1,4 3-1,-4-1-5,-3 2 1,1-1 0,-1 1 23,1-3-19,0 1 1,-1 6 0,1 0 0,2-2-2,4-5 1,-4 5 0,4-5 0,-5 3 7,-1-3 1,0 5 0,-1-4-1,1 4 3,-1 2 0,1-7 0,2-2 1,2 1-6,2-1 1,2 0 0,-4 5-1,5-5-8,1-2 1,-4 5-1,5-5 1,-1 2-1,1 5 0,-1-5 0,3 0 1,-5 1 1,0-1 0,-6 0 0,4 5-43,-4-3 36,-2 1 0,1-1 0,3 1 0,3-1-17,-4-2 1,1 5 0,3-7 0,3 0 2,1 0 0,6 5 0,-7-7 0,3 0 24,-1 2 1,-6-7 0,5 8 0,-3-3 36,-4-1 1,5 1 0,-3-4-1,0 2-18,2 2 0,-10 0 1,5-7-1,1 0-13,-2 1 0,2-1 0,0 1 0,4-3-14,3-4 1,-5 4 0,7-4 0,2 2 10,2-2 1,-7 8 0,-4-6 0,-2 0 8,2 3 1,-4 1 0,2 5 0,-4 2 22,-1-3 1,-10-1 0,13-3 0,-1 1-40,3-1 1,-2 1 0,-7-1 0,5 0-13,2 1 0,-5-3 1,9-2-1,-4-4-8,-2-3 0,2 5 1,1-7-1,4-1 6,-3-3 0,-3 4 0,-1 0 0,0-2 9,-1-2 0,1-2 0,-3 2 0,-2 2-24,-2 3 1,1-1 0,3-4 0,-2 2-4,-2 3 1,-2 5 0,4-5 0,-2-3-17,3-2 0,-5 4 1,2 1-1,2-3 33,2-2 0,-4 4 1,0 0-1,3-1-10,1-4 0,-4 6 1,-2-1-1,0-2 17,0-2 0,-5 5 0,5 1 0,0 3 24,0 4 1,-7 0 0,3 0 0,-5-4-18,-2-3 1,0 5 0,0-4 0,0 1 3,0 5 0,0-6 1,0-1-1,0-1 66,0-1 1,0 0-1,0-6 1,0 0-87,0 0 1,0 0 0,0 2-1,0-1-9,0-1 1,0 4-1,0-8 1,0 6 14,0 4 1,0 7 0,-2-4 0,-2-1 17,-3 1 0,1 3 0,6-5 43,0-3 1,-7 5-1,-2-3-9,-2-2 0,7 7 1,-2-1-1,3 3-27,3 0 0,-6 0 0,-1 6 0,3-1-34,2-6 0,2 6 1,0-5-1,0 4 29,0 2 0,-7 1 0,1-1 0,1 0-88,3 1 1,0-7-1,-2 0 71,-3 2-3,1 2 0,6 2 1,0-2-79,0-4 75,0 5 0,0-10 1,0 7-1,0-4-9,0-3 0,-3 7 1,-1-4-1,-3 2 30,3 0 0,-5 0 0,1 6 0,-1-2 58,0-4 1,-4 9 0,4-7 0,1 0-63,-1 2 1,0 0-1,5 3 1,-3-3-27,3-4 1,2 4-1,2-6 1,0 2 14,0-1 1,0-1 0,0 4 0,0-2-13,0 2 0,0 2 0,0 3 1,-2-1-8,-5 0 0,3 3 0,-7 2 0,0 2-118,0-3 0,-2-1 0,-6 0-361,-1 4 362,0-5 0,1 7 0,-1-8 0,1-1-340,-1 0 0,-6 3 1,-2 2-1,-3 2-706,-4-3 1,3-1 1187,-8-3 0,-3-8 0,-16-2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3:57.0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 1 15219,'-52'0'-984,"15"0"492,106 0 0,-27 0 0,56 0 0,-20 0 0,7 0 0,13 0 396,-43 0 1,1 0 0,0 0 0,-1 0 0,1 0 0,-1 0 131,2 0 1,-3 0 0,22 0 0,16 0-12,4 0 1,-22 0 0,24 0 4,-47 0 0,-2 0 0,27 0 0,22 0 4,-47 0 0,-2 0 1,30 0-1,-29 0 1,2 0-25,2 0 0,-1 0 1,34 0-1,-37 0 1,0 0-4,44 0 1,-7 0-14,-2 0 1,8 0 0,-36 0 0,0 0-5,-5 0 1,0 0-1,42 0 1,-14 0 0,7 0 1,-10 0 0,-6 0 5,19 0 0,-12 0 16,-26 0 0,1 0 0,-4 0 0,2 0-8,7 0 0,1 0 0,-4 0 0,-1 0-17,-1 0 0,-1 0 0,46 0 0,-5 0-101,-1 0 0,-20 0 94,6 0 0,-2 0 0,16 0 11,-7 0 1,-11 0 30,-2 0 0,6 0 16,7 0 0,2 0-33,-2 0 1,-17 0 2,3 0 0,3 0-17,11 0 0,3 0 3,-4 0 0,-3 0 13,4 0 0,-4 0 22,-3 0 0,0 0-18,1 0 1,-7 0-9,-1 0 1,1 0-13,7 0 0,-7 0 4,-1 0 0,-5 0 2,6 0 0,-7 0 1,7 0 0,-18 0 10,12 0 1,-25 0-9,24 0 0,-30 0-190,20 0 177,-34 0-50,-1 0 0,-11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59:02.77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149 0 12675,'-61'0'-984,"13"0"881,20 0 770,17 0-594,54 0 0,-1 0-11,43 0 1,-7 0-45,7 0 1,9 0 0,-43 0-1,2 0-13,2 0 1,-1 0 0,29 0 0,8 0-1,-10 0 27,-5 0 0,-4 0 0,6 0-39,16 0 0,-13 0 0,-32 0 0,2 0-6,42 0 1,-12 0-1,-7 0 20,9 0 1,-7 0 0,-6 0 21,6 0 1,-9 0 0,1 0 1,8 0 0,-8 0-35,16 0 0,-1 0-11,-28 0 1,1 0 0,-1 0 0,-1 0 0,1 0 0,-1 0-7,44 0 1,-22 0 0,-6 0 17,13 0 1,-9 0 0,15 0 1,-4 0 0,-15 0 0,-3 0 3,9 0 1,-8 0-7,17 0 1,-7 0 0,-27 0-1,1 0-8,-2 0 1,0 0-1,28 0 1,11 0 1,3 0 0,-20 0 0,19 0 1,-15 0 42,22 0 0,-13 0-9,0 0 1,-4 0-2,-3 0 0,1 0 40,-1 0 0,7 0-26,0 0 0,-7 0-18,-6 0 0,2 0-33,11 0 0,-15 0-1,8 0 1,-26 0 36,20 0 1,-17 0 77,30 0 1,-33 0-50,20 0 0,-16 0-56,16 0 1,-11 0 8,11 0-76,-31 0 92,40 0 11,-55 0-11,46 0 1,-28 0-13,14 0-12,-10 0 41,0 0-22,2 0-56,0 0-497,-10 0 143,-21 0 67,-10 0 0,-9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59:07.87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79 0 13150,'-44'0'-685,"9"0"669,105 0 86,-26 0 0,47 0 4,-39 0 0,7 0 125,26 0 0,13 0-132,-43 0 1,1 0 0,2 0 0,0 0-49,0 0 1,1 0 0,0 0 0,0 0 0,-2 0-1,-1 0-12,-3 0 1,-1 0-1,33 0 1,-16 0 38,7 0 1,3 0-28,6 0 1,4 0 0,-34 0 0,1 0 28,1 0 1,-3 0 0,22 0 0,11 0-4,-4 0 0,-17 0-119,12 0 83,-17 0 1,6 0-10,-8 0 1,7 0 30,25 0 1,5 0 0,-5 0 0,5 0-26,2 0 0,0 0 0,-2 0-15,-5 0 1,-17 0-1,-6 0-4,8 0 0,-13 0 0,14 0 16,7 0 0,-16 0-10,17 0 0,-7 0-8,14 0 1,-3 0-5,-4 0 1,-4 0 59,3 0 0,-3 0 74,-3 0 1,1 0-66,-1 0 1,5 0-27,8 0 1,-21 0-49,8 0 1,-1 0 0,8 0 0,6 0 58,-6 0-22,-17 0 1,-7 0 22,-9 0 1,2 0-31,18 0 0,2 0 10,11 0 1,-15 0-15,8 0 1,-28 0-11,16 0 0,-12 0 10,18 0 137,-18 0-104,12 0-126,-16 0-407,-9 0 252,-13 0 0,-97 0 0,-29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59:12.1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12678,'59'0'-236,"0"0"0,9 0 0,21 0 363,0 0 0,-8 0 0,-9 0 0,4 0-87,7 0 1,-1 0 0,8 0 0,-1 0 3,0 0 1,-4 0 0,13 0-20,-41 0 0,-1 0 0,40 0 1,-38 0-1,2 0 4,1 0 1,-2 0 0,28 0 0,-36 0-1,2 0-5,0 0 1,-4 0 0,21 0 0,19 0-5,1 0 0,-16 0 0,15 0-43,-4 0 1,-15 0-1,-1 0-4,14 0 1,-7 0 0,18 0 9,-3 0 1,-14 0 0,-8 0 15,14 0 1,-18 0 0,18 0-3,4 0 0,-19 0 295,17 0-278,-22 0 1,17 0 9,-8 0 5,-9 0 0,14 0-10,-5 0 0,2 0 0,-25 0 0,2 0-21,42 0 0,-16 0 1,3 0 5,3 0 0,-18 0 0,11 0-6,9 0 0,-15 0 14,22 0 1,-3 0 19,-34 0 1,1 0 0,-2 0 0,-1 0-51,45 0 25,-18 0 1,-6 0-6,-8 0 0,5 0 3,21 0 1,1 0 39,-8 0 1,3 0 74,-4 0 1,-16 0-87,4 0 0,-16 0-32,16 0 1,-24 0 32,18 0 1,-19 0-200,19 0 133,-27 0 13,33 0 27,-29 0-17,25 0-57,-27 0-7,14 0-424,-5 0 149,-7 0 347,-14 0 0,-32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05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13848,'78'0'-984,"-12"0"738,-1 0 0,20 0 0,-34 0 0,2 0 117,1 0 1,-1 0-1,43 0 1,-18 0 154,16 0 0,-11 0 0,-32 0 0,2 0-44,0 0 0,-1 0 1,26 0-1,-29 0 1,2 0 4,3 0 1,-1 0-1,25 0 1,-25 0-1,1 0 18,1 0 0,-1 0 0,33 0 0,-30 0 0,2 0 6,-2 0 0,-1 0 0,31 0 1,9 0-1,-7 0 35,-2 0 0,-9 0 1,16 0-38,-36 0 1,0 0-1,37 0 1,-37 0-1,0 0 1,40 0-17,-9 0 1,-4 0-1,4 0 1,1 0 7,-1 0 0,-11 0 0,5 0 0,2 0-7,2 0 1,-2 0 0,13 0 5,-41 0 1,-1 0-1,40 0 1,-42 0-1,1 0 1,43 0-2,-2 0 1,-14 0 0,-31 0 0,3 0-1,8 0 1,0 0 0,-11 0 0,0 0 0,7 0 0,0 0 0,40 0 30,-9 0 0,-11 0 0,5 0 1,0 0 5,-2 0 1,-5 0 0,7 0-26,-33 0 0,0 0 0,35 0 0,-35 0 1,2 0-12,2 0 0,-1 0 0,29 0 1,10 0-1,-12 0-20,-3 0 1,-12 0 0,5 0 3,12 0 0,-14 0 3,17 0 1,-11 0-23,17 0 1,-6 0 0,7 0 1,-27 0-33,7 0-127,-35 0-343,35 0 536,-48 0 0,-22 0 0,-26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09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98 0 13896,'-52'0'-984,"15"0"0,28 0 835,62 0 1,-12 0 198,44 0 0,-13 0-35,6 0 1,3 0-1,17 0 1,-45 0 0,-2 0 0,30 0 0,10 0 0,-8 0 2,0 0 1,0 0 0,-35 0 0,4 0 18,8 0 0,-1 0 0,39 0-43,-40 0 0,2 0 11,4 0 0,-2 0 0,30 0 1,-41 0-1,0 0 0,41 0 10,-5 0 0,-9 0 0,14 0-13,-38 0 0,0 0 0,40 0 0,-40 0 0,1 0 0,41 0-2,-7 0 0,-4 0 0,4 0 0,1 0 23,-1 0 0,-4 0 1,-36 0-1,2 0-9,9 0 0,0 0 0,36 0 0,-37 0 0,1 0 23,-1 0 0,-2 0 1,32 0-1,-31 0 0,2 0-15,1 0 0,-3 0 0,25 0 0,-32 0 0,3 0-16,2 0 1,-1 0-1,34 0 1,-34 0-1,1 0-25,-1 0 1,-3 0 0,26 0 0,20 0-20,-47 0 0,-2 0 0,21 0 0,19 0 27,1 0 0,-19 0 0,19 0 11,1 0 1,-12 0 0,14 0 56,-1 0 1,-12 0-30,-1 0 1,6 0-28,-31 0 0,3 0 0,-3 0 0,1 0-23,-3 0 0,0 0 0,46 0 0,-47 0 1,0 0 0,0 0 0,-1 0 0,28 0 0,11 0 18,3 0 0,-18 0 0,11 0 0,-7 0-5,-2 0 0,-10 0 1,5 0 11,19 0 1,-16 0 0,24 0 9,-47 0 1,-2 0 0,21 0 0,15 0 0,-9 0-8,-2 0 1,-2 0 0,8 0-8,-30 0 0,0 0 1,38 0-1,-32 0 0,3 0-1,-1 0 0,-3 0 0,32 0 1,9 0-1,-9 0 0,-6 0 1,-7 0-1,4 0 14,16 0 1,-14 0 18,-28 0 0,1 0 0,36 0 0,-39 0 0,0 0 10,44 0 1,-22 0-37,6 0 0,1 0 10,19 0 1,-29 0-35,-3 0 0,-25 0-171,18 0-294,-26 0-501,30 0 976,-39 0 0,-13 0 1,-25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28.93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 13273,'72'0'-296,"0"0"0,2 0 290,-23 0 0,3 0 0,-2 0 0,0 0 1,4 0-1,-1 0 33,2 0 1,-3 0-1,33 0 1,-37 0-1,1 0 47,42 0 0,-17 0 0,-6 0 17,13 0 1,-5 0-83,-26 0 1,1 0 0,36 0 0,-35 0 0,1 0-15,-3 0 0,-2 0 1,40 0-1,-41 0 0,2 0-9,45 0 0,-11 0-48,-14 0 63,27 0 1,-17 0 0,15 0-1,-9 0 17,-7 0 0,3 0 1,9 0 19,-37 0 0,1 0 0,33 0 1,-35 0-1,1 0-23,0 0 0,-1 0 1,31 0-1,-35 0 0,2 0 7,2 0 1,-1 0 0,30 0 0,12 0-58,-1 0 1,-20 0 0,17 0 46,7 0 1,-28 0-99,15 0 83,4 0 0,-12 0-29,8 0 28,8 0 1,-23 0 5,8 0 13,9 0 0,-17 0 1,11 0 13,-1 0 1,-15 0-17,14 0 1,-7 0-11,19 0 0,-8 0-12,2 0 1,4 0-44,3 0 1,3 0 47,3 0 1,-2 0 0,-2 0 0,-3 0 1,-12 0-3,6 0 0,8 0 13,-37 0 0,-1 0-35,35 0 0,1 0 12,-12 0 0,10 0 0,-35 0 0,1 0 26,43 0 1,-22 0-1,-6 0 2,12 0 0,-14 0 1,15 0 10,-3 0 0,-12 0 0,-1 0 23,9 0 0,-2 0-30,18 0 0,-5 0 1,-36 0-1,0 0-4,43 0 1,-18 0-16,-4 0 1,4 0-2,22 0 2,-26 0 0,0 0-5,-13 0 1,17 0 87,22 0 0,-2 0-3,-11 0 1,-2 0 28,8 0-280,-34 0-548,14 0 414,-38 0-678,-2 0 656,-14 0 0,-17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32.63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12890,'65'0'-492,"0"0"0,-19 0 226,13 0 1,-20 0 408,20 0 1,-18 0-10,25 0 0,-25 0-30,24 0 0,7 0-71,26 0 0,-44 0 0,1 0 0,4 0 1,0 0-9,-3 0 1,-1 0 0,36 0 0,-17 0-12,15 0 0,1 0 0,-40 0 1,0 0-25,46 0 0,-11 0 0,-9 0 34,11 0 0,-13 0 0,17 0-155,7 0 1,-17 0 99,-29 0 1,1 0 22,29 0 1,8 0-1,-12 0-1,16 0 0,-16 0 147,20 0-140,-44 0 1,-1 0-1,40 0 1,-40 0-1,1 0 10,3 0 0,-3 0 1,29 0-1,-32 0 0,0 0 1,39 0 25,-10 0 0,-4 0 1,7 0-39,-33 0 0,0 0 0,40 0 0,8 0 0,-14 0-14,-5 0 1,-5 0 0,9 0 13,-34 0 1,2 0 0,38 0 0,-36 0 0,1 0 3,2 0 0,-1 0 1,25 0-1,18 0 0,-15 0 11,-7 0 1,-2 0-1,9 0-9,-33 0 0,0 0 0,35 0 0,-34 0 0,1 0 0,1 0 1,0 0 0,37 0 0,-38 0 0,0 0-10,-1 0 0,-2 0 0,41 0 0,-12 0-8,16 0 1,-18 0-1,20 0 29,-3 0 1,-14 0-11,19 0 1,-11 0 0,-37 0 0,0 0 4,44 0 1,-16 0-46,7 0 0,6 0 23,-39 0 1,1 0 0,-1 0 0,-2 0-3,42 0 0,-5 0-5,-9 0 1,1 0 8,-1 0 1,-13 0-173,1 0-326,-27 0 18,24 0 491,-39 0 0,-4 0 0,-23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36.9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0 14602,'87'0'-705,"-17"0"377,9 0 0,-1 0 0,18 0 46,-5 0 0,-12 0 92,-1 0 1,5 0 0,-29 0 0,3 0 191,-1 0 1,-1 0 0,28 0 0,-34 0 0,2 0 89,3 0 1,-2 0 0,36 0 0,-32 0 0,3 0-39,-2 0 1,-1 0 0,38 0 0,-39 0 0,1 0 42,4 0 0,-2 0 0,29 0 0,-35 0 0,2 0-69,2 0 0,-3 0 0,26 0 0,-28 0 0,2 0-20,0 0 1,-4 0-1,23 0 1,22 0-53,2 0 1,-18 0 0,11 0-52,3 0 1,-14 0-1,16 0 55,-3 0 0,-14 0 0,-8 0 98,14 0 0,-11 0 0,19 0-30,7 0 1,-15 0 0,-31 0-1,1 0-4,-2 0 0,-2 0 0,34 0 1,-12 0-55,19 0 1,-16 0 0,22 0-19,-3 0 1,-14 0-1,14 0 2,-1 0 0,-16 0 0,-6 0 26,12 0 0,-5 0 0,16 0 73,-1 0 0,-5 0 28,-2 0 0,-3 0 0,-32 0 0,1 0-68,42 0 0,-14 0 0,3 0-120,1 0 0,-11 0 73,0 0 0,4 0-175,22 0 0,0 0 194,0 0 0,-46 0 0,1 0 37,-1 0 1,0 0 0,2 0 0,-1 0 65,0 0 0,-2 0 0,43 0-36,4 0 1,-11 0-28,5 0 0,-29 0-57,2 0 0,-24 0-80,18 0 81,-26 0 100,39 0-152,-20 0-262,9 0 112,-22 0 233,-30 0 0,-55 0 0,-17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14:43.83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13133,'72'0'-492,"-1"0"0,-12 0 183,7 0 1,14 0 215,18 0 1,-46 0-1,1 0 89,-1 0 1,0 0-1,3 0 1,1 0-1,3 0 1,0 0-4,-1 0 0,-1 0 0,35 0 0,6 0 0,-9 0 26,2 0 1,-10 0 0,13 0-1,-3 0 22,-6 0 0,7 0 0,-3 0 1,2 0-3,1 0 0,-10 0 0,3 0 0,-2 0 6,2 0 0,-9 0 1,7 0-39,0 0 0,-33 0 0,2 0 0,1 0 0,1 0-18,5 0 1,-1 0 0,30 0 0,-36 0 0,2 0 4,2 0 0,-3 0 0,21 0 1,-24 0-1,3 0 18,-1 0 0,0 0 0,31 0 1,-33 0-1,2 0 14,2 0 1,-1 0-1,36 0 1,-37 0-1,1 0-5,-3 0 1,0 0-1,35 0 1,-9 0-18,20 0 1,-16 0 0,18 0-10,-47 0 1,-1 0-1,39 0 1,-34 0-1,1 0 0,-3 0 0,-2 0 0,41 0 0,-14 0 1,16 0 1,-16 0-1,-28 0 1,3 0 1,1 0 0,-2 0 0,31 0 0,9 0 1,-12 0 1,-4 0 0,-4 0 0,0 0 0,2 0 0,15 0 0,9 0 0,-44 0 0,-1 0 0,34 0 0,-37 0 0,0 0-7,44 0 0,-7 0 0,-6 0 3,6 0 1,-11 0-1,-8 0 4,8 0 0,-13 0 0,13 0-7,9 0 1,-17 0-19,16 0 0,4 0 19,-37 0 1,2 0-1,-1 0 1,-2 0-1,44 0-18,-2 0 0,-21 0 19,8 0 1,-3 0 67,15 0 0,-3 0-4,-10 0 0,0 0-13,1 0 0,-5 0-56,4 0 1,-21 0 26,15 0 0,-27 0-22,27 0 0,-28 0 20,21 0 0,-23 0 42,16 0 85,-25 0-82,21 0-303,-32 0-358,-11 0 313,-48 0-21,9 0-240,-27 0 549,36 0 0,-1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7:25:46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 0 12622,'-44'0'-984,"9"0"710,35 0 296,44 0 1,-16 0 43,44 0 0,-20 0 142,27 0 0,-20 0-117,19 0 1,-2 0 0,20 0-26,2 0 1,-26 0 0,13 0-32,8 0 0,-14 0 0,-30 0 0,2 0-72,43 0 0,-9 0 1,-9 0 24,4 0 0,-6 0 69,5 0 0,-1 0-12,-26 0 0,1 0 1,-3 0-1,0 0 28,48 0 0,-7 0-32,1 0 0,-16 0-47,2 0 1,-10 0-16,4 0 0,4 0 1,15 0 0,-27 0 16,7 0 0,-7 0 31,14 0 1,3 0 78,4 0 0,-5 0-70,5 0 1,-4 0-52,-3 0 0,3 0-30,3 0 0,-3 0 13,4 0 1,2 0-1,0 0 25,2 0 0,-19 0 1,6 0 68,9 0 1,-19 0-1,14 0-50,1 0 1,-12 0 0,12 0-6,2 0 0,-7 0 0,11 0 8,2 0 0,-12 0-51,-12 0 35,26 0 0,-12 0 0,19 0 13,-47 0 0,-2 0 0,27 0 0,22 0 26,-47 0 1,-2 0-1,28 0 1,18 0-26,-1 0 1,-13 0-1,17 0-6,-46 0 1,-2 0-1,24 0 1,22 0-14,-44 0 0,-2 0 0,24 0 0,15 0-42,1 0 0,-18 0 1,17 0 33,2 0 0,-23 0 0,17 0 0,8 0 0,-25 0 0,21 0 31,0 0 0,-17 0 0,18 0 60,1 0 1,-19 0-76,19 0 1,-10 0 0,-31 0 0,0 0-42,44 0 0,-16 0 1,7 0 1,0 0 18,13 0 1,-2 0 51,-5 0 0,-1 0 71,-5 0-90,-22 0 6,19 0-80,-38 0 72,39 0 1,-40 0-43,23 0-63,-40 0-206,35 0 18,-55 0 35,20 0 0,-69 0 0,-12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52B38-F543-B340-B4F2-A263895D4B6E}" type="datetimeFigureOut">
              <a:rPr kumimoji="1" lang="zh-CN" altLang="en-US" smtClean="0"/>
              <a:t>2022/11/22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70071-5E38-2A40-9573-FEF37DD651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86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s-ES" altLang="zh-CN" dirty="0" err="1"/>
              <a:t>While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the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values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of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most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attributes</a:t>
            </a:r>
            <a:r>
              <a:rPr kumimoji="1" lang="es-ES" altLang="zh-CN" dirty="0"/>
              <a:t> are </a:t>
            </a:r>
            <a:r>
              <a:rPr kumimoji="1" lang="es-ES" altLang="zh-CN" dirty="0" err="1"/>
              <a:t>between</a:t>
            </a:r>
            <a:r>
              <a:rPr kumimoji="1" lang="es-ES" altLang="zh-CN" dirty="0"/>
              <a:t> 0 and 2, </a:t>
            </a:r>
            <a:r>
              <a:rPr kumimoji="1" lang="es-ES" altLang="zh-CN" dirty="0" err="1"/>
              <a:t>kurt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takes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value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from</a:t>
            </a:r>
            <a:r>
              <a:rPr kumimoji="1" lang="es-ES" altLang="zh-CN" dirty="0"/>
              <a:t> 2 </a:t>
            </a:r>
            <a:r>
              <a:rPr kumimoji="1" lang="es-ES" altLang="zh-CN" dirty="0" err="1"/>
              <a:t>to</a:t>
            </a:r>
            <a:r>
              <a:rPr kumimoji="1" lang="es-ES" altLang="zh-CN" dirty="0"/>
              <a:t> 1.31k.--&gt; </a:t>
            </a:r>
            <a:r>
              <a:rPr kumimoji="1" lang="es-ES" altLang="zh-CN" dirty="0" err="1"/>
              <a:t>normalization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9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s-ES" altLang="zh-CN" dirty="0" err="1"/>
              <a:t>Bagging</a:t>
            </a:r>
            <a:r>
              <a:rPr kumimoji="1" lang="es-ES" altLang="zh-CN" dirty="0"/>
              <a:t>: </a:t>
            </a:r>
            <a:r>
              <a:rPr kumimoji="1" lang="es-ES" altLang="zh-CN" dirty="0" err="1"/>
              <a:t>make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sense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with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unstacle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classifier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7882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056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s-ES" altLang="zh-CN" dirty="0" err="1"/>
              <a:t>Insteresting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thing</a:t>
            </a:r>
            <a:r>
              <a:rPr kumimoji="1" lang="es-ES" altLang="zh-CN" dirty="0"/>
              <a:t>: </a:t>
            </a:r>
            <a:r>
              <a:rPr kumimoji="1" lang="es-ES" altLang="zh-CN" dirty="0" err="1"/>
              <a:t>univariate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changes</a:t>
            </a:r>
            <a:r>
              <a:rPr kumimoji="1" lang="es-ES" altLang="zh-CN" dirty="0"/>
              <a:t> in </a:t>
            </a:r>
            <a:r>
              <a:rPr kumimoji="1" lang="es-ES" altLang="zh-CN" dirty="0" err="1"/>
              <a:t>coefficients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but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the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dataset</a:t>
            </a:r>
            <a:r>
              <a:rPr kumimoji="1" lang="es-ES" altLang="zh-CN" dirty="0"/>
              <a:t> and </a:t>
            </a:r>
            <a:r>
              <a:rPr kumimoji="1" lang="es-ES" altLang="zh-CN" dirty="0" err="1"/>
              <a:t>the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accuracy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maintains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the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same</a:t>
            </a:r>
            <a:r>
              <a:rPr kumimoji="1" lang="es-ES" altLang="zh-CN" dirty="0"/>
              <a:t>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708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s-ES" altLang="zh-CN" dirty="0" err="1"/>
              <a:t>Accuracy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decreases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when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discarding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attributes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02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s-ES" altLang="zh-CN" dirty="0" err="1"/>
              <a:t>Balanced</a:t>
            </a:r>
            <a:r>
              <a:rPr kumimoji="1" lang="es-ES" altLang="zh-CN" dirty="0"/>
              <a:t>: </a:t>
            </a:r>
            <a:r>
              <a:rPr kumimoji="1" lang="es-ES" altLang="zh-CN" dirty="0" err="1"/>
              <a:t>why</a:t>
            </a:r>
            <a:r>
              <a:rPr kumimoji="1" lang="es-ES" altLang="zh-CN" dirty="0"/>
              <a:t> </a:t>
            </a:r>
            <a:r>
              <a:rPr kumimoji="1" lang="es-ES" altLang="zh-CN" dirty="0" err="1"/>
              <a:t>not</a:t>
            </a:r>
            <a:r>
              <a:rPr kumimoji="1" lang="es-ES" altLang="zh-CN" dirty="0"/>
              <a:t> f-score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70071-5E38-2A40-9573-FEF37DD6517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870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51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3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40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0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05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3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4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9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5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6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2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7.png"/><Relationship Id="rId18" Type="http://schemas.openxmlformats.org/officeDocument/2006/relationships/customXml" Target="../ink/ink15.xml"/><Relationship Id="rId3" Type="http://schemas.openxmlformats.org/officeDocument/2006/relationships/image" Target="../media/image21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customXml" Target="../ink/ink12.xml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11.xml"/><Relationship Id="rId19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3.xml"/><Relationship Id="rId5" Type="http://schemas.openxmlformats.org/officeDocument/2006/relationships/image" Target="../media/image10.png"/><Relationship Id="rId15" Type="http://schemas.openxmlformats.org/officeDocument/2006/relationships/customXml" Target="../ink/ink5.xml"/><Relationship Id="rId10" Type="http://schemas.openxmlformats.org/officeDocument/2006/relationships/image" Target="../media/image13.png"/><Relationship Id="rId19" Type="http://schemas.openxmlformats.org/officeDocument/2006/relationships/customXml" Target="../ink/ink7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22D6A81-088F-832D-BD0B-C37F40ABB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kumimoji="1" lang="en-US" altLang="zh-CN" sz="4400" dirty="0">
                <a:latin typeface="Calibri" panose="020F0502020204030204" pitchFamily="34" charset="0"/>
                <a:cs typeface="Calibri" panose="020F0502020204030204" pitchFamily="34" charset="0"/>
              </a:rPr>
              <a:t>Probabilistic Supervised Classification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F2A938-A1F1-8988-20E6-D2164CE7B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Yuxiao</a:t>
            </a:r>
            <a:r>
              <a:rPr kumimoji="1"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Xiong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7B54A"/>
          </a:solidFill>
          <a:ln w="38100" cap="rnd">
            <a:solidFill>
              <a:srgbClr val="47B54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EFF27-E17A-943D-3FA7-6713C5C07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" b="1983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7907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AB82-1477-A748-4FBE-2EB38BB5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 err="1"/>
              <a:t>RLog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90C941-02DC-A560-2EF5-A8BBDC52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281" y="5220189"/>
            <a:ext cx="2209269" cy="825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A9EA9B-16A8-715E-312D-974D5C7C7A9C}"/>
              </a:ext>
            </a:extLst>
          </p:cNvPr>
          <p:cNvSpPr txBox="1"/>
          <p:nvPr/>
        </p:nvSpPr>
        <p:spPr>
          <a:xfrm>
            <a:off x="1056054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26AE6-A3D1-A063-0B9B-0FF8E4D168B4}"/>
              </a:ext>
            </a:extLst>
          </p:cNvPr>
          <p:cNvSpPr txBox="1"/>
          <p:nvPr/>
        </p:nvSpPr>
        <p:spPr>
          <a:xfrm>
            <a:off x="4706592" y="41591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Univariate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625C34-E1A5-F37C-9BBA-C99DF5AE70B1}"/>
              </a:ext>
            </a:extLst>
          </p:cNvPr>
          <p:cNvSpPr txBox="1"/>
          <p:nvPr/>
        </p:nvSpPr>
        <p:spPr>
          <a:xfrm>
            <a:off x="4706592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Multivariate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A6231D-E582-BE91-FD49-1E7FC8A7F05C}"/>
              </a:ext>
            </a:extLst>
          </p:cNvPr>
          <p:cNvSpPr txBox="1"/>
          <p:nvPr/>
        </p:nvSpPr>
        <p:spPr>
          <a:xfrm>
            <a:off x="8357131" y="5448517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C8B847-3DD4-70CB-1932-097657AD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04" y="2147549"/>
            <a:ext cx="3009900" cy="3670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618635-B706-84C6-10BF-0A165ACA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115" y="1985766"/>
            <a:ext cx="2895600" cy="20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5F8B0-DAF0-141F-7A1F-8AA654371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992" y="2693649"/>
            <a:ext cx="2895600" cy="25781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C08F75D-9B02-B04E-B51A-B6C778075521}"/>
                  </a:ext>
                </a:extLst>
              </p14:cNvPr>
              <p14:cNvContentPartPr/>
              <p14:nvPr/>
            </p14:nvContentPartPr>
            <p14:xfrm>
              <a:off x="945307" y="3700951"/>
              <a:ext cx="339408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C08F75D-9B02-B04E-B51A-B6C7780755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307" y="3592951"/>
                <a:ext cx="3501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66DFB9D-651F-4249-9DB9-E0EAC3AF72FF}"/>
                  </a:ext>
                </a:extLst>
              </p14:cNvPr>
              <p14:cNvContentPartPr/>
              <p14:nvPr/>
            </p14:nvContentPartPr>
            <p14:xfrm>
              <a:off x="4466107" y="2882311"/>
              <a:ext cx="32457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66DFB9D-651F-4249-9DB9-E0EAC3AF72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2113" y="2774311"/>
                <a:ext cx="3353388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DCC7C72-3F14-FE48-8289-891BB955A6D7}"/>
                  </a:ext>
                </a:extLst>
              </p14:cNvPr>
              <p14:cNvContentPartPr/>
              <p14:nvPr/>
            </p14:nvContentPartPr>
            <p14:xfrm>
              <a:off x="4825747" y="5669431"/>
              <a:ext cx="27309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DCC7C72-3F14-FE48-8289-891BB955A6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1740" y="5561431"/>
                <a:ext cx="2838614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3FA2113-D013-4245-AED6-0C6766F48207}"/>
                  </a:ext>
                </a:extLst>
              </p14:cNvPr>
              <p14:cNvContentPartPr/>
              <p14:nvPr/>
            </p14:nvContentPartPr>
            <p14:xfrm>
              <a:off x="8120827" y="3736231"/>
              <a:ext cx="357048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3FA2113-D013-4245-AED6-0C6766F482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66827" y="3628231"/>
                <a:ext cx="3678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C1DBC1F-666D-6E40-84BA-7BF466CF11DD}"/>
                  </a:ext>
                </a:extLst>
              </p14:cNvPr>
              <p14:cNvContentPartPr/>
              <p14:nvPr/>
            </p14:nvContentPartPr>
            <p14:xfrm>
              <a:off x="895987" y="4568551"/>
              <a:ext cx="3408120" cy="3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C1DBC1F-666D-6E40-84BA-7BF466CF1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1987" y="4460551"/>
                <a:ext cx="3515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D1A727E-F9FB-A34C-8FC5-28991139EA2B}"/>
                  </a:ext>
                </a:extLst>
              </p14:cNvPr>
              <p14:cNvContentPartPr/>
              <p14:nvPr/>
            </p14:nvContentPartPr>
            <p14:xfrm>
              <a:off x="4790467" y="5852671"/>
              <a:ext cx="2723760" cy="3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D1A727E-F9FB-A34C-8FC5-28991139EA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6467" y="5744671"/>
                <a:ext cx="283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09E5225A-1786-3943-8C9F-1B32910158F1}"/>
                  </a:ext>
                </a:extLst>
              </p14:cNvPr>
              <p14:cNvContentPartPr/>
              <p14:nvPr/>
            </p14:nvContentPartPr>
            <p14:xfrm>
              <a:off x="4635307" y="2685031"/>
              <a:ext cx="3083760" cy="36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09E5225A-1786-3943-8C9F-1B32910158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1301" y="2577031"/>
                <a:ext cx="3191413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7890A69D-1102-974A-8683-D786498DABB4}"/>
                  </a:ext>
                </a:extLst>
              </p14:cNvPr>
              <p14:cNvContentPartPr/>
              <p14:nvPr/>
            </p14:nvContentPartPr>
            <p14:xfrm>
              <a:off x="8403067" y="4448671"/>
              <a:ext cx="3264120" cy="3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7890A69D-1102-974A-8683-D786498DAB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9067" y="4340671"/>
                <a:ext cx="33717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28553C5-815D-5486-CEA1-63C3788B772C}"/>
              </a:ext>
            </a:extLst>
          </p:cNvPr>
          <p:cNvSpPr txBox="1"/>
          <p:nvPr/>
        </p:nvSpPr>
        <p:spPr>
          <a:xfrm>
            <a:off x="7468947" y="2742572"/>
            <a:ext cx="54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s-E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07F7AB-85B0-8F70-BCFF-F66C7F08FABA}"/>
              </a:ext>
            </a:extLst>
          </p:cNvPr>
          <p:cNvSpPr txBox="1"/>
          <p:nvPr/>
        </p:nvSpPr>
        <p:spPr>
          <a:xfrm>
            <a:off x="7468947" y="2543757"/>
            <a:ext cx="548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s-E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-29</a:t>
            </a:r>
            <a:endParaRPr kumimoji="1"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8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954FCA5-A078-C9B3-27A1-723595125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32377"/>
              </p:ext>
            </p:extLst>
          </p:nvPr>
        </p:nvGraphicFramePr>
        <p:xfrm>
          <a:off x="838200" y="1825625"/>
          <a:ext cx="10515600" cy="482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375885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55186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1004921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endParaRPr lang="en-US" altLang="zh-CN" sz="2400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8191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97.096 %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97.123%</a:t>
                      </a:r>
                      <a:endParaRPr lang="zh-CN" altLang="en-US" sz="2400" i="0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en-US" altLang="zh-CN" sz="2400" i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42279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97.033%</a:t>
                      </a:r>
                      <a:endParaRPr lang="zh-CN" altLang="en-US" sz="240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en-US" altLang="zh-CN" sz="2400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97.033%</a:t>
                      </a:r>
                      <a:endParaRPr lang="zh-CN" altLang="en-US" sz="240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07737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96.559%</a:t>
                      </a:r>
                      <a:endParaRPr lang="zh-CN" altLang="en-US" sz="240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en-US" altLang="zh-CN" sz="2400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96.559%</a:t>
                      </a:r>
                      <a:endParaRPr lang="zh-CN" altLang="en-US" sz="240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7758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sz="240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Wrapper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97.285%</a:t>
                      </a:r>
                      <a:endParaRPr lang="zh-CN" altLang="en-US" sz="24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en-US" altLang="zh-CN" sz="2400" b="1" i="0" noProof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97.317%</a:t>
                      </a:r>
                    </a:p>
                    <a:p>
                      <a:r>
                        <a:rPr lang="en-US" altLang="zh-CN" sz="2400" b="0" i="0" noProof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 new attribute chosen and 2 original attributes discarded)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18846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2F882963-D390-5211-76B7-8B4C00E5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s-ES" altLang="zh-CN" dirty="0" err="1"/>
              <a:t>RLog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73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4E0C1-58C9-A193-BA3B-E117A84E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/>
              <a:t>TAN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3A5A4E-8394-6E23-90D0-0BC77FDB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50" y="0"/>
            <a:ext cx="77717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797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DF7F5-0949-BE1A-60BA-F2FA38BA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TAN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CD4FFB-8514-4870-0FC6-937E2F3D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2942" y="1804714"/>
            <a:ext cx="9768554" cy="4667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517831-9235-3995-236C-3D26C23E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53" y="1918741"/>
            <a:ext cx="3363446" cy="4498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67B109-53B7-E18F-4D9A-9E5AF5182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681" y="1918741"/>
            <a:ext cx="4066014" cy="443922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3535778-EED9-F646-89E9-C1D99644E7AB}"/>
                  </a:ext>
                </a:extLst>
              </p14:cNvPr>
              <p14:cNvContentPartPr/>
              <p14:nvPr/>
            </p14:nvContentPartPr>
            <p14:xfrm>
              <a:off x="2828960" y="4550551"/>
              <a:ext cx="1651320" cy="20746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3535778-EED9-F646-89E9-C1D99644E7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3480" y="4535071"/>
                <a:ext cx="1681920" cy="21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A411C2E-34B6-7D43-85A3-2F975558CAFF}"/>
                  </a:ext>
                </a:extLst>
              </p14:cNvPr>
              <p14:cNvContentPartPr/>
              <p14:nvPr/>
            </p14:nvContentPartPr>
            <p14:xfrm>
              <a:off x="4847120" y="2603311"/>
              <a:ext cx="1185840" cy="2208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A411C2E-34B6-7D43-85A3-2F975558CA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1640" y="2587831"/>
                <a:ext cx="1216440" cy="22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9D9C4504-B80F-DE4E-B1BF-8A1568821C73}"/>
                  </a:ext>
                </a:extLst>
              </p14:cNvPr>
              <p14:cNvContentPartPr/>
              <p14:nvPr/>
            </p14:nvContentPartPr>
            <p14:xfrm>
              <a:off x="8565200" y="2857471"/>
              <a:ext cx="2032200" cy="26391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9D9C4504-B80F-DE4E-B1BF-8A1568821C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9720" y="2841991"/>
                <a:ext cx="2062800" cy="26697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F914FA6-A54F-415B-2649-1B349FE9775E}"/>
              </a:ext>
            </a:extLst>
          </p:cNvPr>
          <p:cNvSpPr txBox="1"/>
          <p:nvPr/>
        </p:nvSpPr>
        <p:spPr>
          <a:xfrm>
            <a:off x="2244344" y="1938117"/>
            <a:ext cx="116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/>
              <a:t>All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2204E5-81BE-E5C7-B814-A24AAD61F51B}"/>
              </a:ext>
            </a:extLst>
          </p:cNvPr>
          <p:cNvSpPr txBox="1"/>
          <p:nvPr/>
        </p:nvSpPr>
        <p:spPr>
          <a:xfrm>
            <a:off x="6824092" y="1904747"/>
            <a:ext cx="14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/>
              <a:t>Univariate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B2991C-571A-A3F5-C7DB-FE1270ED89E2}"/>
              </a:ext>
            </a:extLst>
          </p:cNvPr>
          <p:cNvSpPr txBox="1"/>
          <p:nvPr/>
        </p:nvSpPr>
        <p:spPr>
          <a:xfrm>
            <a:off x="8648727" y="1921187"/>
            <a:ext cx="116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/>
              <a:t>Wrapper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35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E4627-C157-ABFC-F031-C49D34CE0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sz="5400" dirty="0">
                <a:latin typeface="Calibri" panose="020F0502020204030204" pitchFamily="34" charset="0"/>
                <a:cs typeface="Calibri" panose="020F0502020204030204" pitchFamily="34" charset="0"/>
              </a:rPr>
              <a:t>FLDA</a:t>
            </a:r>
            <a:endParaRPr kumimoji="1" lang="zh-CN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98E52C-57CC-AAE9-C523-D02D3CFBE8D0}"/>
              </a:ext>
            </a:extLst>
          </p:cNvPr>
          <p:cNvGrpSpPr/>
          <p:nvPr/>
        </p:nvGrpSpPr>
        <p:grpSpPr>
          <a:xfrm>
            <a:off x="5520831" y="653093"/>
            <a:ext cx="6456310" cy="777600"/>
            <a:chOff x="5520831" y="653094"/>
            <a:chExt cx="6456310" cy="7768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16CE862-5059-A91D-80E2-AF398E45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0831" y="653094"/>
              <a:ext cx="3970418" cy="77682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75B1F0F-69B6-FFE1-FD3E-FD9D3CD8540B}"/>
                </a:ext>
              </a:extLst>
            </p:cNvPr>
            <p:cNvSpPr txBox="1"/>
            <p:nvPr/>
          </p:nvSpPr>
          <p:spPr>
            <a:xfrm>
              <a:off x="9653667" y="718338"/>
              <a:ext cx="2323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s-ES" altLang="zh-CN" sz="36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kumimoji="1" lang="es-ES" altLang="zh-CN" sz="3600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s-ES" altLang="zh-CN" sz="3600" dirty="0" err="1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kumimoji="1" lang="zh-CN" altLang="en-US" sz="3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E4F8B59-038B-F375-69EB-642B8E90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1084"/>
            <a:ext cx="3327400" cy="407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8EC32F-504C-554F-D2C0-177322DAA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0" y="2142034"/>
            <a:ext cx="31369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1AD3C6-D5C2-F25E-1B4E-2BF4A32E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65" y="5044713"/>
            <a:ext cx="3035300" cy="1079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955AEC6-9479-45FD-4CE5-4CD8506FD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804" y="3035517"/>
            <a:ext cx="3289300" cy="2413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D157DA42-228C-F92A-C966-75D7D4758EA0}"/>
              </a:ext>
            </a:extLst>
          </p:cNvPr>
          <p:cNvCxnSpPr/>
          <p:nvPr/>
        </p:nvCxnSpPr>
        <p:spPr>
          <a:xfrm rot="5400000" flipH="1" flipV="1">
            <a:off x="4894288" y="1656414"/>
            <a:ext cx="1334125" cy="479685"/>
          </a:xfrm>
          <a:prstGeom prst="bentConnector3">
            <a:avLst>
              <a:gd name="adj1" fmla="val -56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46B9F8F-07ED-0E5D-8135-FFFB171EDA19}"/>
              </a:ext>
            </a:extLst>
          </p:cNvPr>
          <p:cNvSpPr txBox="1"/>
          <p:nvPr/>
        </p:nvSpPr>
        <p:spPr>
          <a:xfrm>
            <a:off x="1056054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BD8E61-FFE9-2282-3D69-65AC5531AE57}"/>
              </a:ext>
            </a:extLst>
          </p:cNvPr>
          <p:cNvSpPr txBox="1"/>
          <p:nvPr/>
        </p:nvSpPr>
        <p:spPr>
          <a:xfrm>
            <a:off x="4706592" y="41591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Univariate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AEF9BD9-D5CE-0276-7393-7890D3DA2B9D}"/>
              </a:ext>
            </a:extLst>
          </p:cNvPr>
          <p:cNvSpPr txBox="1"/>
          <p:nvPr/>
        </p:nvSpPr>
        <p:spPr>
          <a:xfrm>
            <a:off x="4706592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Multivariate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1620CC-7AA3-9A83-F6B3-FBE57DAE1BDB}"/>
              </a:ext>
            </a:extLst>
          </p:cNvPr>
          <p:cNvSpPr txBox="1"/>
          <p:nvPr/>
        </p:nvSpPr>
        <p:spPr>
          <a:xfrm>
            <a:off x="8357131" y="5448517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5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C14F-1B73-A1D5-8869-728D2795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Metaclassifiers</a:t>
            </a:r>
            <a:endParaRPr kumimoji="1" lang="zh-CN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416FB-0020-3978-DB21-AEC72137E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3"/>
            <a:ext cx="11183911" cy="4563491"/>
          </a:xfrm>
        </p:spPr>
        <p:txBody>
          <a:bodyPr>
            <a:normAutofit fontScale="92500" lnSpcReduction="20000"/>
          </a:bodyPr>
          <a:lstStyle/>
          <a:p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NN</a:t>
            </a:r>
          </a:p>
          <a:p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Bossting</a:t>
            </a: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Rlog</a:t>
            </a:r>
            <a:endParaRPr lang="es-E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altLang="zh-CN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 Forest</a:t>
            </a:r>
          </a:p>
          <a:p>
            <a:endParaRPr lang="es-ES" altLang="zh-C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Vote: 97.790%</a:t>
            </a:r>
          </a:p>
          <a:p>
            <a:pPr marL="0" indent="0">
              <a:buNone/>
            </a:pPr>
            <a:r>
              <a:rPr lang="es-E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KNN(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98.296%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RIPPER(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97.096%)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	SVM(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97.191%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), C4.5(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97.191%)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RLog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97.033%</a:t>
            </a:r>
            <a:r>
              <a:rPr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741DA4ED-6434-F5D6-28F9-2BB2733DE4B4}"/>
              </a:ext>
            </a:extLst>
          </p:cNvPr>
          <p:cNvSpPr/>
          <p:nvPr/>
        </p:nvSpPr>
        <p:spPr>
          <a:xfrm>
            <a:off x="4946754" y="2098623"/>
            <a:ext cx="414728" cy="1019332"/>
          </a:xfrm>
          <a:prstGeom prst="rightBrace">
            <a:avLst>
              <a:gd name="adj1" fmla="val 33074"/>
              <a:gd name="adj2" fmla="val 5131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8AE697-09A6-FBB9-70D7-4990267482E7}"/>
              </a:ext>
            </a:extLst>
          </p:cNvPr>
          <p:cNvSpPr txBox="1"/>
          <p:nvPr/>
        </p:nvSpPr>
        <p:spPr>
          <a:xfrm>
            <a:off x="5621311" y="2346679"/>
            <a:ext cx="596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s-E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kumimoji="1" lang="es-E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performance as </a:t>
            </a:r>
            <a:r>
              <a:rPr kumimoji="1" lang="es-E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es-E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original </a:t>
            </a:r>
            <a:r>
              <a:rPr kumimoji="1" lang="es-E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ones</a:t>
            </a:r>
            <a:endParaRPr kumimoji="1"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0E0DDD-BF07-3F0C-71F6-BDB6980B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69" y="3287195"/>
            <a:ext cx="2803785" cy="159525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142178A-7B94-E144-8BB6-422F03B993B9}"/>
                  </a:ext>
                </a:extLst>
              </p14:cNvPr>
              <p14:cNvContentPartPr/>
              <p14:nvPr/>
            </p14:nvContentPartPr>
            <p14:xfrm>
              <a:off x="5964787" y="3453991"/>
              <a:ext cx="248076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142178A-7B94-E144-8BB6-422F03B99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0787" y="3345991"/>
                <a:ext cx="2588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AE23020-D6CC-A54C-960F-F21028D48A50}"/>
                  </a:ext>
                </a:extLst>
              </p14:cNvPr>
              <p14:cNvContentPartPr/>
              <p14:nvPr/>
            </p14:nvContentPartPr>
            <p14:xfrm>
              <a:off x="6025267" y="3665671"/>
              <a:ext cx="232560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AE23020-D6CC-A54C-960F-F21028D48A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1267" y="3557671"/>
                <a:ext cx="243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7470C9C-07B9-9A4B-B862-5EE4CDF074DD}"/>
                  </a:ext>
                </a:extLst>
              </p14:cNvPr>
              <p14:cNvContentPartPr/>
              <p14:nvPr/>
            </p14:nvContentPartPr>
            <p14:xfrm>
              <a:off x="6025267" y="3863311"/>
              <a:ext cx="2498760" cy="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7470C9C-07B9-9A4B-B862-5EE4CDF074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1275" y="3755311"/>
                <a:ext cx="2606384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51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6F85-1D10-DAE4-E66E-D98F3BE2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 err="1"/>
              <a:t>Confusion</a:t>
            </a:r>
            <a:r>
              <a:rPr kumimoji="1" lang="es-ES" altLang="zh-CN" dirty="0"/>
              <a:t> Matrix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60A6011-2F79-3FD0-878A-B2FCB088B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3164" y="2802349"/>
            <a:ext cx="10515600" cy="2152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848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AF795-3681-A6A3-069F-4C405DEA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/>
              <a:t>Conclusion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CF68398-6A06-512A-1920-04157B60E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004925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02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7F524-D05F-CFF0-114D-9422A606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7F64A2-4236-B100-F2F9-A9C83ECF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Gender Recognition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Voice</a:t>
            </a:r>
          </a:p>
          <a:p>
            <a:r>
              <a:rPr kumimoji="1" lang="en-US" altLang="zh-CN" dirty="0"/>
              <a:t>20 attributes: acoustic properties of the voice and speech</a:t>
            </a:r>
          </a:p>
          <a:p>
            <a:r>
              <a:rPr kumimoji="1" lang="en-US" altLang="zh-CN" dirty="0"/>
              <a:t>3,168 observations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6C955504-EB90-C4C6-9243-A4D9EBAC1385}"/>
              </a:ext>
            </a:extLst>
          </p:cNvPr>
          <p:cNvCxnSpPr>
            <a:cxnSpLocks/>
          </p:cNvCxnSpPr>
          <p:nvPr/>
        </p:nvCxnSpPr>
        <p:spPr>
          <a:xfrm>
            <a:off x="3337600" y="4323968"/>
            <a:ext cx="1377863" cy="1227550"/>
          </a:xfrm>
          <a:prstGeom prst="bentConnector3">
            <a:avLst>
              <a:gd name="adj1" fmla="val 272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 descr="男人 纯色填充">
            <a:extLst>
              <a:ext uri="{FF2B5EF4-FFF2-40B4-BE49-F238E27FC236}">
                <a16:creationId xmlns:a16="http://schemas.microsoft.com/office/drawing/2014/main" id="{FD581C84-4535-2BAC-D184-9DBB8644C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323968"/>
            <a:ext cx="914400" cy="914400"/>
          </a:xfrm>
          <a:prstGeom prst="rect">
            <a:avLst/>
          </a:prstGeom>
        </p:spPr>
      </p:pic>
      <p:pic>
        <p:nvPicPr>
          <p:cNvPr id="22" name="图形 21" descr="女士 纯色填充">
            <a:extLst>
              <a:ext uri="{FF2B5EF4-FFF2-40B4-BE49-F238E27FC236}">
                <a16:creationId xmlns:a16="http://schemas.microsoft.com/office/drawing/2014/main" id="{FBA8ADA0-597F-C132-3628-A33A98368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5724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20D2A-BB02-F65A-D92A-AB8B4DBD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Pre-processing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C31E3-374F-0C34-269A-718B4780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86600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Clean ✓</a:t>
            </a:r>
          </a:p>
          <a:p>
            <a:r>
              <a:rPr kumimoji="1" lang="en-US" altLang="zh-CN" dirty="0"/>
              <a:t>No empty values ✓</a:t>
            </a:r>
          </a:p>
          <a:p>
            <a:r>
              <a:rPr kumimoji="1" lang="en-US" altLang="zh-CN" dirty="0"/>
              <a:t>Normalization (Pandas, </a:t>
            </a:r>
            <a:r>
              <a:rPr kumimoji="1" lang="en-US" altLang="zh-CN" dirty="0" err="1"/>
              <a:t>Sklearn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Discretization (for Tree-Augmented Naïve Bayes)</a:t>
            </a:r>
          </a:p>
          <a:p>
            <a:endParaRPr kumimoji="1" lang="en-US" altLang="zh-CN" dirty="0"/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B2E6F130-CDB5-5383-A4CA-4538D916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11243"/>
            <a:ext cx="7772400" cy="28340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008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FA524-809A-BB1F-5EF6-D0A108C4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 err="1"/>
              <a:t>Classifiers</a:t>
            </a:r>
            <a:r>
              <a:rPr kumimoji="1" lang="es-ES" altLang="zh-CN" dirty="0"/>
              <a:t> &amp; </a:t>
            </a:r>
            <a:r>
              <a:rPr kumimoji="1" lang="es-ES" altLang="zh-CN" dirty="0" err="1"/>
              <a:t>Metaclassifiers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D367002-F777-0F7C-FB21-FDC08CDF797D}"/>
              </a:ext>
            </a:extLst>
          </p:cNvPr>
          <p:cNvSpPr/>
          <p:nvPr/>
        </p:nvSpPr>
        <p:spPr>
          <a:xfrm>
            <a:off x="838200" y="5886450"/>
            <a:ext cx="10306052" cy="757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option: Cross-Validation with 10 folds 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10887DEB-372B-CE44-8496-FF5A27AB2E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430240"/>
              </p:ext>
            </p:extLst>
          </p:nvPr>
        </p:nvGraphicFramePr>
        <p:xfrm>
          <a:off x="838200" y="1928814"/>
          <a:ext cx="10515600" cy="3768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465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48791-FE8E-9663-627D-CFFB0A63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 Subset Selection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6E8786B-0D1C-7456-4171-8CE7D7F38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796335"/>
              </p:ext>
            </p:extLst>
          </p:nvPr>
        </p:nvGraphicFramePr>
        <p:xfrm>
          <a:off x="838200" y="1928813"/>
          <a:ext cx="105155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997939311"/>
                    </a:ext>
                  </a:extLst>
                </a:gridCol>
                <a:gridCol w="3898145">
                  <a:extLst>
                    <a:ext uri="{9D8B030D-6E8A-4147-A177-3AD203B41FA5}">
                      <a16:colId xmlns:a16="http://schemas.microsoft.com/office/drawing/2014/main" val="3470702161"/>
                    </a:ext>
                  </a:extLst>
                </a:gridCol>
                <a:gridCol w="4798179">
                  <a:extLst>
                    <a:ext uri="{9D8B030D-6E8A-4147-A177-3AD203B41FA5}">
                      <a16:colId xmlns:a16="http://schemas.microsoft.com/office/drawing/2014/main" val="298339938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endParaRPr lang="en-US" altLang="zh-C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Attribute 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5788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noProof="0"/>
                        <a:t>Univariate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Gain Ratio (threshold = 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Ranker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7584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noProof="0"/>
                        <a:t>Multivariate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Ranker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5935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altLang="zh-CN" noProof="0"/>
                        <a:t>Wrapper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/>
                        <a:t>Wrapper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noProof="0" dirty="0" err="1"/>
                        <a:t>BestFirst</a:t>
                      </a:r>
                      <a:endParaRPr lang="en-US" altLang="zh-C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138116"/>
                  </a:ext>
                </a:extLst>
              </a:tr>
            </a:tbl>
          </a:graphicData>
        </a:graphic>
      </p:graphicFrame>
      <p:sp>
        <p:nvSpPr>
          <p:cNvPr id="3" name="圆角矩形 2">
            <a:extLst>
              <a:ext uri="{FF2B5EF4-FFF2-40B4-BE49-F238E27FC236}">
                <a16:creationId xmlns:a16="http://schemas.microsoft.com/office/drawing/2014/main" id="{935CA277-92F3-FDDF-9446-0325959AF1A3}"/>
              </a:ext>
            </a:extLst>
          </p:cNvPr>
          <p:cNvSpPr/>
          <p:nvPr/>
        </p:nvSpPr>
        <p:spPr>
          <a:xfrm>
            <a:off x="838200" y="5499588"/>
            <a:ext cx="10306052" cy="757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Metaclassifiers: only on univariate subset.</a:t>
            </a:r>
          </a:p>
        </p:txBody>
      </p:sp>
    </p:spTree>
    <p:extLst>
      <p:ext uri="{BB962C8B-B14F-4D97-AF65-F5344CB8AC3E}">
        <p14:creationId xmlns:p14="http://schemas.microsoft.com/office/powerpoint/2010/main" val="240135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DACF7-32B6-2233-50B3-76E73B7E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Relevant and redundant attributes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CE34B1-658B-DA96-1DD5-E19A7B092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077638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21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0383B-9B43-0618-ED6A-93D91EED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 err="1"/>
              <a:t>Accuracy</a:t>
            </a:r>
            <a:endParaRPr kumimoji="1"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F7742B0-AB5E-58D1-61BD-FF9E36C0E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963011"/>
              </p:ext>
            </p:extLst>
          </p:nvPr>
        </p:nvGraphicFramePr>
        <p:xfrm>
          <a:off x="838199" y="1928813"/>
          <a:ext cx="10515600" cy="400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9781942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825472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874168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3261930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 err="1"/>
                        <a:t>Rlog</a:t>
                      </a:r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FLDA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7555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All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97.096 %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97.222%</a:t>
                      </a:r>
                    </a:p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96.843%</a:t>
                      </a:r>
                    </a:p>
                    <a:p>
                      <a:endParaRPr lang="en-US" altLang="zh-CN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2994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Univariate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97.033%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97.790%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96.181%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66277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Multivariate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96.559%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96.654%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96.117%</a:t>
                      </a:r>
                      <a:endParaRPr lang="zh-CN" alt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78908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r>
                        <a:rPr lang="en-US" altLang="zh-CN" i="0" noProof="0" dirty="0"/>
                        <a:t>Wrapper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97.285%</a:t>
                      </a:r>
                      <a:endParaRPr lang="zh-CN" alt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b="1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98.043%</a:t>
                      </a:r>
                      <a:endParaRPr lang="zh-CN" alt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b="1" i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96.970%</a:t>
                      </a:r>
                      <a:endParaRPr lang="zh-CN" alt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b="1" i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081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44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EAB82-1477-A748-4FBE-2EB38BB5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zh-CN" dirty="0" err="1"/>
              <a:t>RLog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BBE5A8-A7C2-2D58-F1DB-68DB07EA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577"/>
            <a:ext cx="29845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05828A-F0F3-0C89-8627-BC3A3B9D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2007577"/>
            <a:ext cx="2197100" cy="201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90C941-02DC-A560-2EF5-A8BBDC522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281" y="5220189"/>
            <a:ext cx="2209269" cy="825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9152D0-D602-DF29-D2FD-1EE78309F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400" y="2756877"/>
            <a:ext cx="29464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A9EA9B-16A8-715E-312D-974D5C7C7A9C}"/>
              </a:ext>
            </a:extLst>
          </p:cNvPr>
          <p:cNvSpPr txBox="1"/>
          <p:nvPr/>
        </p:nvSpPr>
        <p:spPr>
          <a:xfrm>
            <a:off x="1056054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es-E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variables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26AE6-A3D1-A063-0B9B-0FF8E4D168B4}"/>
              </a:ext>
            </a:extLst>
          </p:cNvPr>
          <p:cNvSpPr txBox="1"/>
          <p:nvPr/>
        </p:nvSpPr>
        <p:spPr>
          <a:xfrm>
            <a:off x="4706592" y="41591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Univariate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625C34-E1A5-F37C-9BBA-C99DF5AE70B1}"/>
              </a:ext>
            </a:extLst>
          </p:cNvPr>
          <p:cNvSpPr txBox="1"/>
          <p:nvPr/>
        </p:nvSpPr>
        <p:spPr>
          <a:xfrm>
            <a:off x="4706592" y="6178400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Multivariate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A6231D-E582-BE91-FD49-1E7FC8A7F05C}"/>
              </a:ext>
            </a:extLst>
          </p:cNvPr>
          <p:cNvSpPr txBox="1"/>
          <p:nvPr/>
        </p:nvSpPr>
        <p:spPr>
          <a:xfrm>
            <a:off x="8357131" y="5448517"/>
            <a:ext cx="27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Wrapper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3194900-EC5B-E379-E42D-2BC17E264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191" y="778784"/>
            <a:ext cx="7931609" cy="5370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66165B27-C11C-AD45-9AEC-6DE8262C3C3C}"/>
                  </a:ext>
                </a:extLst>
              </p14:cNvPr>
              <p14:cNvContentPartPr/>
              <p14:nvPr/>
            </p14:nvContentPartPr>
            <p14:xfrm>
              <a:off x="916867" y="3432751"/>
              <a:ext cx="2984760" cy="3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66165B27-C11C-AD45-9AEC-6DE8262C3C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867" y="3324751"/>
                <a:ext cx="3092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E7119B1-B080-6642-8E76-82E3CC275D21}"/>
                  </a:ext>
                </a:extLst>
              </p14:cNvPr>
              <p14:cNvContentPartPr/>
              <p14:nvPr/>
            </p14:nvContentPartPr>
            <p14:xfrm>
              <a:off x="4913587" y="2917591"/>
              <a:ext cx="2551320" cy="3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E7119B1-B080-6642-8E76-82E3CC275D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9587" y="2809591"/>
                <a:ext cx="265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94C5E12E-36AD-5F41-B8CB-0FC693A6ACC1}"/>
                  </a:ext>
                </a:extLst>
              </p14:cNvPr>
              <p14:cNvContentPartPr/>
              <p14:nvPr/>
            </p14:nvContentPartPr>
            <p14:xfrm>
              <a:off x="4910347" y="5648191"/>
              <a:ext cx="2626560" cy="3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94C5E12E-36AD-5F41-B8CB-0FC693A6AC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6347" y="5540191"/>
                <a:ext cx="273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A1EFFC53-5D0E-BD42-A49B-118864C68D93}"/>
                  </a:ext>
                </a:extLst>
              </p14:cNvPr>
              <p14:cNvContentPartPr/>
              <p14:nvPr/>
            </p14:nvContentPartPr>
            <p14:xfrm>
              <a:off x="8120827" y="3665671"/>
              <a:ext cx="3659760" cy="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A1EFFC53-5D0E-BD42-A49B-118864C68D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66832" y="3557671"/>
                <a:ext cx="3767389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1DB00BC7-5439-BC4D-8FA8-0DFE0E31115E}"/>
                  </a:ext>
                </a:extLst>
              </p14:cNvPr>
              <p14:cNvContentPartPr/>
              <p14:nvPr/>
            </p14:nvContentPartPr>
            <p14:xfrm>
              <a:off x="804187" y="4582951"/>
              <a:ext cx="3366000" cy="36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1DB00BC7-5439-BC4D-8FA8-0DFE0E3111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0187" y="4474951"/>
                <a:ext cx="3473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F439CEF-A664-8F4C-9491-8E965A90B482}"/>
                  </a:ext>
                </a:extLst>
              </p14:cNvPr>
              <p14:cNvContentPartPr/>
              <p14:nvPr/>
            </p14:nvContentPartPr>
            <p14:xfrm>
              <a:off x="4790467" y="5810551"/>
              <a:ext cx="2908080" cy="36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F439CEF-A664-8F4C-9491-8E965A90B4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36467" y="5702551"/>
                <a:ext cx="301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863388B-87CF-7744-B571-A9646D2EC28A}"/>
                  </a:ext>
                </a:extLst>
              </p14:cNvPr>
              <p14:cNvContentPartPr/>
              <p14:nvPr/>
            </p14:nvContentPartPr>
            <p14:xfrm>
              <a:off x="4656547" y="2720311"/>
              <a:ext cx="2805480" cy="36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863388B-87CF-7744-B571-A9646D2EC2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02547" y="2612311"/>
                <a:ext cx="291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48F5E26B-EDFC-EC4E-913C-A6B7C2F56149}"/>
                  </a:ext>
                </a:extLst>
              </p14:cNvPr>
              <p14:cNvContentPartPr/>
              <p14:nvPr/>
            </p14:nvContentPartPr>
            <p14:xfrm>
              <a:off x="8148907" y="4497991"/>
              <a:ext cx="3373560" cy="3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48F5E26B-EDFC-EC4E-913C-A6B7C2F561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94907" y="4389991"/>
                <a:ext cx="34812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FC680325-A87E-A799-CD50-8DB52B96692E}"/>
              </a:ext>
            </a:extLst>
          </p:cNvPr>
          <p:cNvSpPr txBox="1"/>
          <p:nvPr/>
        </p:nvSpPr>
        <p:spPr>
          <a:xfrm>
            <a:off x="8120827" y="5817849"/>
            <a:ext cx="340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s-ES" altLang="zh-CN" sz="3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Unstable</a:t>
            </a:r>
            <a:r>
              <a:rPr kumimoji="1" lang="es-ES" altLang="zh-CN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β</a:t>
            </a:r>
            <a:endParaRPr kumimoji="1" lang="zh-CN" altLang="en-US" sz="36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9086E-23D1-7524-FAB8-8822DDB1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216400" cy="4251960"/>
          </a:xfrm>
        </p:spPr>
        <p:txBody>
          <a:bodyPr/>
          <a:lstStyle/>
          <a:p>
            <a:r>
              <a:rPr kumimoji="1" lang="es-ES" altLang="zh-CN" dirty="0" err="1"/>
              <a:t>Correlated</a:t>
            </a:r>
            <a:endParaRPr kumimoji="1" lang="es-ES" altLang="zh-CN" dirty="0"/>
          </a:p>
          <a:p>
            <a:r>
              <a:rPr kumimoji="1" lang="es-ES" altLang="zh-CN" dirty="0" err="1"/>
              <a:t>corr</a:t>
            </a:r>
            <a:r>
              <a:rPr kumimoji="1" lang="es-ES" altLang="zh-CN" dirty="0"/>
              <a:t>&gt;0.95</a:t>
            </a:r>
            <a:r>
              <a:rPr kumimoji="1" lang="es-ES" altLang="zh-CN" dirty="0">
                <a:sym typeface="Wingdings" pitchFamily="2" charset="2"/>
              </a:rPr>
              <a:t>Remove</a:t>
            </a:r>
          </a:p>
          <a:p>
            <a:pPr marL="457200" lvl="1" indent="0">
              <a:buNone/>
            </a:pPr>
            <a:r>
              <a:rPr lang="es-ES" altLang="zh-C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altLang="zh-CN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kurt</a:t>
            </a:r>
            <a:r>
              <a:rPr lang="es-ES" altLang="zh-C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s-ES" altLang="zh-C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altLang="zh-CN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altLang="zh-CN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centroid</a:t>
            </a:r>
            <a:r>
              <a:rPr lang="es-E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s-ES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altLang="zh-CN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dfrange</a:t>
            </a:r>
            <a:endParaRPr lang="es-ES" altLang="zh-CN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321BC7-27FE-9CD3-225F-E37D268A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s-ES" altLang="zh-CN" dirty="0" err="1"/>
              <a:t>RLog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F93925-FB45-8962-161D-F31D0011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38094"/>
            <a:ext cx="6299200" cy="63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23C29"/>
      </a:dk2>
      <a:lt2>
        <a:srgbClr val="E8E2E8"/>
      </a:lt2>
      <a:accent1>
        <a:srgbClr val="47B54A"/>
      </a:accent1>
      <a:accent2>
        <a:srgbClr val="69B13B"/>
      </a:accent2>
      <a:accent3>
        <a:srgbClr val="96A942"/>
      </a:accent3>
      <a:accent4>
        <a:srgbClr val="B1973B"/>
      </a:accent4>
      <a:accent5>
        <a:srgbClr val="C3774D"/>
      </a:accent5>
      <a:accent6>
        <a:srgbClr val="B13B42"/>
      </a:accent6>
      <a:hlink>
        <a:srgbClr val="AC7539"/>
      </a:hlink>
      <a:folHlink>
        <a:srgbClr val="7F7F7F"/>
      </a:folHlink>
    </a:clrScheme>
    <a:fontScheme name="Custom 2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375</Words>
  <Application>Microsoft Macintosh PowerPoint</Application>
  <PresentationFormat>宽屏</PresentationFormat>
  <Paragraphs>133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Microsoft YaHei</vt:lpstr>
      <vt:lpstr>Arial</vt:lpstr>
      <vt:lpstr>Calibri</vt:lpstr>
      <vt:lpstr>Consolas</vt:lpstr>
      <vt:lpstr>SketchyVTI</vt:lpstr>
      <vt:lpstr>Probabilistic Supervised Classification</vt:lpstr>
      <vt:lpstr>Dataset</vt:lpstr>
      <vt:lpstr>Pre-processing</vt:lpstr>
      <vt:lpstr>Classifiers &amp; Metaclassifiers</vt:lpstr>
      <vt:lpstr>Feature Subset Selection</vt:lpstr>
      <vt:lpstr>Relevant and redundant attributes</vt:lpstr>
      <vt:lpstr>Accuracy</vt:lpstr>
      <vt:lpstr>RLog</vt:lpstr>
      <vt:lpstr>RLog</vt:lpstr>
      <vt:lpstr>RLog</vt:lpstr>
      <vt:lpstr>RLog</vt:lpstr>
      <vt:lpstr>TAN</vt:lpstr>
      <vt:lpstr>TAN</vt:lpstr>
      <vt:lpstr>FLDA</vt:lpstr>
      <vt:lpstr>Metaclassifiers</vt:lpstr>
      <vt:lpstr>Confusion Matrix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YUXIAO XIONG</dc:creator>
  <cp:lastModifiedBy>YUXIAO XIONG</cp:lastModifiedBy>
  <cp:revision>21</cp:revision>
  <dcterms:created xsi:type="dcterms:W3CDTF">2022-10-16T10:28:29Z</dcterms:created>
  <dcterms:modified xsi:type="dcterms:W3CDTF">2022-11-22T18:08:00Z</dcterms:modified>
</cp:coreProperties>
</file>